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 id="2147483856" r:id="rId5"/>
    <p:sldMasterId id="2147483782" r:id="rId6"/>
  </p:sldMasterIdLst>
  <p:notesMasterIdLst>
    <p:notesMasterId r:id="rId21"/>
  </p:notesMasterIdLst>
  <p:handoutMasterIdLst>
    <p:handoutMasterId r:id="rId22"/>
  </p:handoutMasterIdLst>
  <p:sldIdLst>
    <p:sldId id="2147471490" r:id="rId7"/>
    <p:sldId id="2147471474" r:id="rId8"/>
    <p:sldId id="2147471491" r:id="rId9"/>
    <p:sldId id="2147471492" r:id="rId10"/>
    <p:sldId id="2147471493" r:id="rId11"/>
    <p:sldId id="2147471494" r:id="rId12"/>
    <p:sldId id="2147471495" r:id="rId13"/>
    <p:sldId id="2147471496" r:id="rId14"/>
    <p:sldId id="2147471497" r:id="rId15"/>
    <p:sldId id="2147471498" r:id="rId16"/>
    <p:sldId id="2147471499" r:id="rId17"/>
    <p:sldId id="2147471500" r:id="rId18"/>
    <p:sldId id="2147471501" r:id="rId19"/>
    <p:sldId id="2147471502" r:id="rId20"/>
  </p:sldIdLst>
  <p:sldSz cx="12192000" cy="6858000"/>
  <p:notesSz cx="6797675" cy="9926638"/>
  <p:embeddedFontLst>
    <p:embeddedFont>
      <p:font typeface="Borna" pitchFamily="2" charset="77"/>
      <p:regular r:id="rId23"/>
      <p:bold r:id="rId24"/>
      <p:italic r:id="rId25"/>
      <p:boldItalic r:id="rId26"/>
    </p:embeddedFont>
    <p:embeddedFont>
      <p:font typeface="Borna Medium" pitchFamily="2" charset="77"/>
      <p:regular r:id="rId27"/>
    </p:embeddedFont>
  </p:embeddedFontLst>
  <p:defaultTextStyle>
    <a:defPPr>
      <a:defRPr lang="en-US"/>
    </a:defPPr>
    <a:lvl1pPr marL="0" algn="l" defTabSz="914234" rtl="0" eaLnBrk="1" latinLnBrk="0" hangingPunct="1">
      <a:defRPr sz="1800" kern="1200">
        <a:solidFill>
          <a:schemeClr val="tx1"/>
        </a:solidFill>
        <a:latin typeface="+mn-lt"/>
        <a:ea typeface="+mn-ea"/>
        <a:cs typeface="+mn-cs"/>
      </a:defRPr>
    </a:lvl1pPr>
    <a:lvl2pPr marL="457117" algn="l" defTabSz="914234" rtl="0" eaLnBrk="1" latinLnBrk="0" hangingPunct="1">
      <a:defRPr sz="1800" kern="1200">
        <a:solidFill>
          <a:schemeClr val="tx1"/>
        </a:solidFill>
        <a:latin typeface="+mn-lt"/>
        <a:ea typeface="+mn-ea"/>
        <a:cs typeface="+mn-cs"/>
      </a:defRPr>
    </a:lvl2pPr>
    <a:lvl3pPr marL="914234" algn="l" defTabSz="914234" rtl="0" eaLnBrk="1" latinLnBrk="0" hangingPunct="1">
      <a:defRPr sz="1800" kern="1200">
        <a:solidFill>
          <a:schemeClr val="tx1"/>
        </a:solidFill>
        <a:latin typeface="+mn-lt"/>
        <a:ea typeface="+mn-ea"/>
        <a:cs typeface="+mn-cs"/>
      </a:defRPr>
    </a:lvl3pPr>
    <a:lvl4pPr marL="1371351" algn="l" defTabSz="914234" rtl="0" eaLnBrk="1" latinLnBrk="0" hangingPunct="1">
      <a:defRPr sz="1800" kern="1200">
        <a:solidFill>
          <a:schemeClr val="tx1"/>
        </a:solidFill>
        <a:latin typeface="+mn-lt"/>
        <a:ea typeface="+mn-ea"/>
        <a:cs typeface="+mn-cs"/>
      </a:defRPr>
    </a:lvl4pPr>
    <a:lvl5pPr marL="1828469" algn="l" defTabSz="914234" rtl="0" eaLnBrk="1" latinLnBrk="0" hangingPunct="1">
      <a:defRPr sz="1800" kern="1200">
        <a:solidFill>
          <a:schemeClr val="tx1"/>
        </a:solidFill>
        <a:latin typeface="+mn-lt"/>
        <a:ea typeface="+mn-ea"/>
        <a:cs typeface="+mn-cs"/>
      </a:defRPr>
    </a:lvl5pPr>
    <a:lvl6pPr marL="2285586" algn="l" defTabSz="914234" rtl="0" eaLnBrk="1" latinLnBrk="0" hangingPunct="1">
      <a:defRPr sz="1800" kern="1200">
        <a:solidFill>
          <a:schemeClr val="tx1"/>
        </a:solidFill>
        <a:latin typeface="+mn-lt"/>
        <a:ea typeface="+mn-ea"/>
        <a:cs typeface="+mn-cs"/>
      </a:defRPr>
    </a:lvl6pPr>
    <a:lvl7pPr marL="2742702" algn="l" defTabSz="914234" rtl="0" eaLnBrk="1" latinLnBrk="0" hangingPunct="1">
      <a:defRPr sz="1800" kern="1200">
        <a:solidFill>
          <a:schemeClr val="tx1"/>
        </a:solidFill>
        <a:latin typeface="+mn-lt"/>
        <a:ea typeface="+mn-ea"/>
        <a:cs typeface="+mn-cs"/>
      </a:defRPr>
    </a:lvl7pPr>
    <a:lvl8pPr marL="3199820" algn="l" defTabSz="914234" rtl="0" eaLnBrk="1" latinLnBrk="0" hangingPunct="1">
      <a:defRPr sz="1800" kern="1200">
        <a:solidFill>
          <a:schemeClr val="tx1"/>
        </a:solidFill>
        <a:latin typeface="+mn-lt"/>
        <a:ea typeface="+mn-ea"/>
        <a:cs typeface="+mn-cs"/>
      </a:defRPr>
    </a:lvl8pPr>
    <a:lvl9pPr marL="3656937" algn="l" defTabSz="91423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t Zero Roadmap" id="{FAFBB3D4-305E-A44D-8BE7-99B8ED692914}">
          <p14:sldIdLst>
            <p14:sldId id="2147471490"/>
            <p14:sldId id="2147471474"/>
            <p14:sldId id="2147471491"/>
            <p14:sldId id="2147471492"/>
            <p14:sldId id="2147471493"/>
            <p14:sldId id="2147471494"/>
            <p14:sldId id="2147471495"/>
            <p14:sldId id="2147471496"/>
            <p14:sldId id="2147471497"/>
            <p14:sldId id="2147471498"/>
            <p14:sldId id="2147471499"/>
            <p14:sldId id="2147471500"/>
            <p14:sldId id="2147471501"/>
            <p14:sldId id="21474715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s, Ellen" initials="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F"/>
    <a:srgbClr val="8953CE"/>
    <a:srgbClr val="EAEBEF"/>
    <a:srgbClr val="83AE4F"/>
    <a:srgbClr val="B6D55A"/>
    <a:srgbClr val="D4ED63"/>
    <a:srgbClr val="B370EC"/>
    <a:srgbClr val="C166D9"/>
    <a:srgbClr val="B86DE7"/>
    <a:srgbClr val="A17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589448-3596-7344-9E56-79D85C67D65C}" v="63" dt="2024-11-21T10:22:03.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93"/>
    <p:restoredTop sz="97831"/>
  </p:normalViewPr>
  <p:slideViewPr>
    <p:cSldViewPr snapToGrid="0">
      <p:cViewPr>
        <p:scale>
          <a:sx n="185" d="100"/>
          <a:sy n="185" d="100"/>
        </p:scale>
        <p:origin x="1960" y="8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60007" cy="60007"/>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Nielsen" userId="6cfd439c-fe21-4677-8e92-47cf682b82cc" providerId="ADAL" clId="{D29762D1-7252-5241-BE31-0A2E46572046}"/>
    <pc:docChg chg="custSel modSld modMainMaster">
      <pc:chgData name="Roy Nielsen" userId="6cfd439c-fe21-4677-8e92-47cf682b82cc" providerId="ADAL" clId="{D29762D1-7252-5241-BE31-0A2E46572046}" dt="2024-11-20T16:24:28.877" v="4" actId="478"/>
      <pc:docMkLst>
        <pc:docMk/>
      </pc:docMkLst>
      <pc:sldChg chg="delSp modSp mod">
        <pc:chgData name="Roy Nielsen" userId="6cfd439c-fe21-4677-8e92-47cf682b82cc" providerId="ADAL" clId="{D29762D1-7252-5241-BE31-0A2E46572046}" dt="2024-11-20T16:24:28.877" v="4" actId="478"/>
        <pc:sldMkLst>
          <pc:docMk/>
          <pc:sldMk cId="1347794825" sldId="2147471490"/>
        </pc:sldMkLst>
        <pc:spChg chg="del mod">
          <ac:chgData name="Roy Nielsen" userId="6cfd439c-fe21-4677-8e92-47cf682b82cc" providerId="ADAL" clId="{D29762D1-7252-5241-BE31-0A2E46572046}" dt="2024-11-20T16:24:28.877" v="4" actId="478"/>
          <ac:spMkLst>
            <pc:docMk/>
            <pc:sldMk cId="1347794825" sldId="2147471490"/>
            <ac:spMk id="7" creationId="{78AE1CB0-D2EC-289C-2D8B-80766D7D70C3}"/>
          </ac:spMkLst>
        </pc:spChg>
      </pc:sldChg>
      <pc:sldMasterChg chg="modSp mod">
        <pc:chgData name="Roy Nielsen" userId="6cfd439c-fe21-4677-8e92-47cf682b82cc" providerId="ADAL" clId="{D29762D1-7252-5241-BE31-0A2E46572046}" dt="2024-11-20T16:24:06.629" v="0" actId="1076"/>
        <pc:sldMasterMkLst>
          <pc:docMk/>
          <pc:sldMasterMk cId="439493451" sldId="2147483660"/>
        </pc:sldMasterMkLst>
        <pc:spChg chg="mod">
          <ac:chgData name="Roy Nielsen" userId="6cfd439c-fe21-4677-8e92-47cf682b82cc" providerId="ADAL" clId="{D29762D1-7252-5241-BE31-0A2E46572046}" dt="2024-11-20T16:24:06.629" v="0" actId="1076"/>
          <ac:spMkLst>
            <pc:docMk/>
            <pc:sldMasterMk cId="439493451" sldId="2147483660"/>
            <ac:spMk id="9" creationId="{439791BB-EF2F-D53B-6FAE-63D3C743942B}"/>
          </ac:spMkLst>
        </pc:spChg>
      </pc:sldMasterChg>
      <pc:sldMasterChg chg="modSp mod">
        <pc:chgData name="Roy Nielsen" userId="6cfd439c-fe21-4677-8e92-47cf682b82cc" providerId="ADAL" clId="{D29762D1-7252-5241-BE31-0A2E46572046}" dt="2024-11-20T16:24:16.379" v="2" actId="1076"/>
        <pc:sldMasterMkLst>
          <pc:docMk/>
          <pc:sldMasterMk cId="2190766178" sldId="2147483782"/>
        </pc:sldMasterMkLst>
        <pc:spChg chg="mod">
          <ac:chgData name="Roy Nielsen" userId="6cfd439c-fe21-4677-8e92-47cf682b82cc" providerId="ADAL" clId="{D29762D1-7252-5241-BE31-0A2E46572046}" dt="2024-11-20T16:24:16.379" v="2" actId="1076"/>
          <ac:spMkLst>
            <pc:docMk/>
            <pc:sldMasterMk cId="2190766178" sldId="2147483782"/>
            <ac:spMk id="3" creationId="{5CAE5420-2BFE-B33D-1A3D-51D3536F155B}"/>
          </ac:spMkLst>
        </pc:spChg>
      </pc:sldMasterChg>
      <pc:sldMasterChg chg="modSp mod">
        <pc:chgData name="Roy Nielsen" userId="6cfd439c-fe21-4677-8e92-47cf682b82cc" providerId="ADAL" clId="{D29762D1-7252-5241-BE31-0A2E46572046}" dt="2024-11-20T16:24:11.332" v="1" actId="1076"/>
        <pc:sldMasterMkLst>
          <pc:docMk/>
          <pc:sldMasterMk cId="2315256912" sldId="2147483856"/>
        </pc:sldMasterMkLst>
        <pc:spChg chg="mod">
          <ac:chgData name="Roy Nielsen" userId="6cfd439c-fe21-4677-8e92-47cf682b82cc" providerId="ADAL" clId="{D29762D1-7252-5241-BE31-0A2E46572046}" dt="2024-11-20T16:24:11.332" v="1" actId="1076"/>
          <ac:spMkLst>
            <pc:docMk/>
            <pc:sldMasterMk cId="2315256912" sldId="2147483856"/>
            <ac:spMk id="8" creationId="{F8CF61E8-E645-BF89-89FE-A72E8EEB6035}"/>
          </ac:spMkLst>
        </pc:spChg>
      </pc:sldMasterChg>
    </pc:docChg>
  </pc:docChgLst>
  <pc:docChgLst>
    <pc:chgData name="Roy Nielsen" userId="6cfd439c-fe21-4677-8e92-47cf682b82cc" providerId="ADAL" clId="{91589448-3596-7344-9E56-79D85C67D65C}"/>
    <pc:docChg chg="undo custSel modSld modMainMaster">
      <pc:chgData name="Roy Nielsen" userId="6cfd439c-fe21-4677-8e92-47cf682b82cc" providerId="ADAL" clId="{91589448-3596-7344-9E56-79D85C67D65C}" dt="2024-11-21T10:55:40.631" v="386" actId="20577"/>
      <pc:docMkLst>
        <pc:docMk/>
      </pc:docMkLst>
      <pc:sldChg chg="addSp modSp mod">
        <pc:chgData name="Roy Nielsen" userId="6cfd439c-fe21-4677-8e92-47cf682b82cc" providerId="ADAL" clId="{91589448-3596-7344-9E56-79D85C67D65C}" dt="2024-11-21T09:48:15.238" v="199" actId="14100"/>
        <pc:sldMkLst>
          <pc:docMk/>
          <pc:sldMk cId="627809027" sldId="2147471474"/>
        </pc:sldMkLst>
        <pc:spChg chg="add mod">
          <ac:chgData name="Roy Nielsen" userId="6cfd439c-fe21-4677-8e92-47cf682b82cc" providerId="ADAL" clId="{91589448-3596-7344-9E56-79D85C67D65C}" dt="2024-11-21T09:48:15.238" v="199" actId="14100"/>
          <ac:spMkLst>
            <pc:docMk/>
            <pc:sldMk cId="627809027" sldId="2147471474"/>
            <ac:spMk id="2" creationId="{7C9781F6-1BF7-416A-086C-7B86A68A6581}"/>
          </ac:spMkLst>
        </pc:spChg>
        <pc:picChg chg="mod">
          <ac:chgData name="Roy Nielsen" userId="6cfd439c-fe21-4677-8e92-47cf682b82cc" providerId="ADAL" clId="{91589448-3596-7344-9E56-79D85C67D65C}" dt="2024-11-21T09:19:43.986" v="48"/>
          <ac:picMkLst>
            <pc:docMk/>
            <pc:sldMk cId="627809027" sldId="2147471474"/>
            <ac:picMk id="23" creationId="{B942A685-A78C-9BC8-A156-6FFE0D733D63}"/>
          </ac:picMkLst>
        </pc:picChg>
      </pc:sldChg>
      <pc:sldChg chg="addSp delSp modSp mod addAnim delAnim modAnim chgLayout">
        <pc:chgData name="Roy Nielsen" userId="6cfd439c-fe21-4677-8e92-47cf682b82cc" providerId="ADAL" clId="{91589448-3596-7344-9E56-79D85C67D65C}" dt="2024-11-21T09:50:30.782" v="226"/>
        <pc:sldMkLst>
          <pc:docMk/>
          <pc:sldMk cId="1347794825" sldId="2147471490"/>
        </pc:sldMkLst>
        <pc:spChg chg="mod ord">
          <ac:chgData name="Roy Nielsen" userId="6cfd439c-fe21-4677-8e92-47cf682b82cc" providerId="ADAL" clId="{91589448-3596-7344-9E56-79D85C67D65C}" dt="2024-11-21T09:13:52.336" v="33" actId="6264"/>
          <ac:spMkLst>
            <pc:docMk/>
            <pc:sldMk cId="1347794825" sldId="2147471490"/>
            <ac:spMk id="3" creationId="{C836BA21-9A8A-C891-ABB9-F6F6D4D4BFE0}"/>
          </ac:spMkLst>
        </pc:spChg>
        <pc:spChg chg="add del mod">
          <ac:chgData name="Roy Nielsen" userId="6cfd439c-fe21-4677-8e92-47cf682b82cc" providerId="ADAL" clId="{91589448-3596-7344-9E56-79D85C67D65C}" dt="2024-11-21T09:11:29.315" v="3" actId="931"/>
          <ac:spMkLst>
            <pc:docMk/>
            <pc:sldMk cId="1347794825" sldId="2147471490"/>
            <ac:spMk id="4" creationId="{66B9F3ED-A457-8569-3418-774C6BAF4FF5}"/>
          </ac:spMkLst>
        </pc:spChg>
        <pc:spChg chg="add del mod">
          <ac:chgData name="Roy Nielsen" userId="6cfd439c-fe21-4677-8e92-47cf682b82cc" providerId="ADAL" clId="{91589448-3596-7344-9E56-79D85C67D65C}" dt="2024-11-21T09:12:09.030" v="12" actId="931"/>
          <ac:spMkLst>
            <pc:docMk/>
            <pc:sldMk cId="1347794825" sldId="2147471490"/>
            <ac:spMk id="9" creationId="{6A45AA73-0E3E-8546-B96C-F70D30DBDC3F}"/>
          </ac:spMkLst>
        </pc:spChg>
        <pc:spChg chg="add del mod">
          <ac:chgData name="Roy Nielsen" userId="6cfd439c-fe21-4677-8e92-47cf682b82cc" providerId="ADAL" clId="{91589448-3596-7344-9E56-79D85C67D65C}" dt="2024-11-21T09:13:31.306" v="30" actId="478"/>
          <ac:spMkLst>
            <pc:docMk/>
            <pc:sldMk cId="1347794825" sldId="2147471490"/>
            <ac:spMk id="13" creationId="{01713DAF-A524-B93B-BBBE-44E475823C13}"/>
          </ac:spMkLst>
        </pc:spChg>
        <pc:spChg chg="add del mod">
          <ac:chgData name="Roy Nielsen" userId="6cfd439c-fe21-4677-8e92-47cf682b82cc" providerId="ADAL" clId="{91589448-3596-7344-9E56-79D85C67D65C}" dt="2024-11-21T09:13:52.336" v="33" actId="6264"/>
          <ac:spMkLst>
            <pc:docMk/>
            <pc:sldMk cId="1347794825" sldId="2147471490"/>
            <ac:spMk id="14" creationId="{CEE5D428-8575-1EE6-7CA4-470E83174AF2}"/>
          </ac:spMkLst>
        </pc:spChg>
        <pc:spChg chg="add del mod">
          <ac:chgData name="Roy Nielsen" userId="6cfd439c-fe21-4677-8e92-47cf682b82cc" providerId="ADAL" clId="{91589448-3596-7344-9E56-79D85C67D65C}" dt="2024-11-21T09:13:52.336" v="33" actId="6264"/>
          <ac:spMkLst>
            <pc:docMk/>
            <pc:sldMk cId="1347794825" sldId="2147471490"/>
            <ac:spMk id="15" creationId="{2CF3836A-0ACF-3EC2-2D5E-BBB605CD9310}"/>
          </ac:spMkLst>
        </pc:spChg>
        <pc:spChg chg="add del mod ord">
          <ac:chgData name="Roy Nielsen" userId="6cfd439c-fe21-4677-8e92-47cf682b82cc" providerId="ADAL" clId="{91589448-3596-7344-9E56-79D85C67D65C}" dt="2024-11-21T09:13:59.162" v="35" actId="931"/>
          <ac:spMkLst>
            <pc:docMk/>
            <pc:sldMk cId="1347794825" sldId="2147471490"/>
            <ac:spMk id="16" creationId="{3EC0E34D-C604-6C4A-80EF-1D4936B9CEC8}"/>
          </ac:spMkLst>
        </pc:spChg>
        <pc:spChg chg="mod ord">
          <ac:chgData name="Roy Nielsen" userId="6cfd439c-fe21-4677-8e92-47cf682b82cc" providerId="ADAL" clId="{91589448-3596-7344-9E56-79D85C67D65C}" dt="2024-11-21T09:13:52.336" v="33" actId="6264"/>
          <ac:spMkLst>
            <pc:docMk/>
            <pc:sldMk cId="1347794825" sldId="2147471490"/>
            <ac:spMk id="19" creationId="{5BF71EDD-1506-E261-10E1-A7B0165419A2}"/>
          </ac:spMkLst>
        </pc:spChg>
        <pc:spChg chg="add mod">
          <ac:chgData name="Roy Nielsen" userId="6cfd439c-fe21-4677-8e92-47cf682b82cc" providerId="ADAL" clId="{91589448-3596-7344-9E56-79D85C67D65C}" dt="2024-11-21T09:48:07.579" v="198" actId="14100"/>
          <ac:spMkLst>
            <pc:docMk/>
            <pc:sldMk cId="1347794825" sldId="2147471490"/>
            <ac:spMk id="20" creationId="{6C3EF94D-8F19-55EA-0153-AE725A143EAE}"/>
          </ac:spMkLst>
        </pc:spChg>
        <pc:spChg chg="add del mod">
          <ac:chgData name="Roy Nielsen" userId="6cfd439c-fe21-4677-8e92-47cf682b82cc" providerId="ADAL" clId="{91589448-3596-7344-9E56-79D85C67D65C}" dt="2024-11-21T09:49:18.445" v="209" actId="931"/>
          <ac:spMkLst>
            <pc:docMk/>
            <pc:sldMk cId="1347794825" sldId="2147471490"/>
            <ac:spMk id="22" creationId="{BD2C2D55-E0AD-A7EB-B3B6-5CF79F3D2370}"/>
          </ac:spMkLst>
        </pc:spChg>
        <pc:spChg chg="add del mod">
          <ac:chgData name="Roy Nielsen" userId="6cfd439c-fe21-4677-8e92-47cf682b82cc" providerId="ADAL" clId="{91589448-3596-7344-9E56-79D85C67D65C}" dt="2024-11-21T09:49:57.487" v="218" actId="931"/>
          <ac:spMkLst>
            <pc:docMk/>
            <pc:sldMk cId="1347794825" sldId="2147471490"/>
            <ac:spMk id="26" creationId="{720BCB3F-039A-1F69-B29F-5590994CD05E}"/>
          </ac:spMkLst>
        </pc:spChg>
        <pc:picChg chg="mod">
          <ac:chgData name="Roy Nielsen" userId="6cfd439c-fe21-4677-8e92-47cf682b82cc" providerId="ADAL" clId="{91589448-3596-7344-9E56-79D85C67D65C}" dt="2024-11-21T09:19:30.605" v="47" actId="555"/>
          <ac:picMkLst>
            <pc:docMk/>
            <pc:sldMk cId="1347794825" sldId="2147471490"/>
            <ac:picMk id="6" creationId="{CD31BE8B-ECFC-EFB2-FD4B-7E45B70051B7}"/>
          </ac:picMkLst>
        </pc:picChg>
        <pc:picChg chg="add del mod">
          <ac:chgData name="Roy Nielsen" userId="6cfd439c-fe21-4677-8e92-47cf682b82cc" providerId="ADAL" clId="{91589448-3596-7344-9E56-79D85C67D65C}" dt="2024-11-21T09:12:05.282" v="11" actId="478"/>
          <ac:picMkLst>
            <pc:docMk/>
            <pc:sldMk cId="1347794825" sldId="2147471490"/>
            <ac:picMk id="7" creationId="{2EFC842F-7D78-88AC-6298-3D12438550EB}"/>
          </ac:picMkLst>
        </pc:picChg>
        <pc:picChg chg="del">
          <ac:chgData name="Roy Nielsen" userId="6cfd439c-fe21-4677-8e92-47cf682b82cc" providerId="ADAL" clId="{91589448-3596-7344-9E56-79D85C67D65C}" dt="2024-11-21T09:10:56.669" v="2" actId="478"/>
          <ac:picMkLst>
            <pc:docMk/>
            <pc:sldMk cId="1347794825" sldId="2147471490"/>
            <ac:picMk id="11" creationId="{7941007D-4CF2-91EB-5914-A9859D4CA3A7}"/>
          </ac:picMkLst>
        </pc:picChg>
        <pc:picChg chg="add del mod">
          <ac:chgData name="Roy Nielsen" userId="6cfd439c-fe21-4677-8e92-47cf682b82cc" providerId="ADAL" clId="{91589448-3596-7344-9E56-79D85C67D65C}" dt="2024-11-21T09:13:49.594" v="32" actId="478"/>
          <ac:picMkLst>
            <pc:docMk/>
            <pc:sldMk cId="1347794825" sldId="2147471490"/>
            <ac:picMk id="12" creationId="{5F98D5FE-F149-AA60-F805-CBCDD7CE9021}"/>
          </ac:picMkLst>
        </pc:picChg>
        <pc:picChg chg="add del mod">
          <ac:chgData name="Roy Nielsen" userId="6cfd439c-fe21-4677-8e92-47cf682b82cc" providerId="ADAL" clId="{91589448-3596-7344-9E56-79D85C67D65C}" dt="2024-11-21T09:49:11.321" v="208" actId="478"/>
          <ac:picMkLst>
            <pc:docMk/>
            <pc:sldMk cId="1347794825" sldId="2147471490"/>
            <ac:picMk id="18" creationId="{8554B1CE-C107-FBFF-F98C-65C868DE3039}"/>
          </ac:picMkLst>
        </pc:picChg>
        <pc:picChg chg="add del mod modCrop">
          <ac:chgData name="Roy Nielsen" userId="6cfd439c-fe21-4677-8e92-47cf682b82cc" providerId="ADAL" clId="{91589448-3596-7344-9E56-79D85C67D65C}" dt="2024-11-21T09:49:53.392" v="217" actId="478"/>
          <ac:picMkLst>
            <pc:docMk/>
            <pc:sldMk cId="1347794825" sldId="2147471490"/>
            <ac:picMk id="24" creationId="{91E0F98F-6810-B9C0-25E3-7F39E653B3F5}"/>
          </ac:picMkLst>
        </pc:picChg>
        <pc:picChg chg="add mod modCrop">
          <ac:chgData name="Roy Nielsen" userId="6cfd439c-fe21-4677-8e92-47cf682b82cc" providerId="ADAL" clId="{91589448-3596-7344-9E56-79D85C67D65C}" dt="2024-11-21T09:50:30.782" v="226"/>
          <ac:picMkLst>
            <pc:docMk/>
            <pc:sldMk cId="1347794825" sldId="2147471490"/>
            <ac:picMk id="29" creationId="{BF42D683-8B7B-23DA-305F-A328015638C8}"/>
          </ac:picMkLst>
        </pc:picChg>
      </pc:sldChg>
      <pc:sldChg chg="addSp delSp modSp mod">
        <pc:chgData name="Roy Nielsen" userId="6cfd439c-fe21-4677-8e92-47cf682b82cc" providerId="ADAL" clId="{91589448-3596-7344-9E56-79D85C67D65C}" dt="2024-11-21T09:24:11.695" v="96" actId="478"/>
        <pc:sldMkLst>
          <pc:docMk/>
          <pc:sldMk cId="1816797705" sldId="2147471491"/>
        </pc:sldMkLst>
        <pc:spChg chg="mod">
          <ac:chgData name="Roy Nielsen" userId="6cfd439c-fe21-4677-8e92-47cf682b82cc" providerId="ADAL" clId="{91589448-3596-7344-9E56-79D85C67D65C}" dt="2024-11-21T09:22:41.666" v="81" actId="3064"/>
          <ac:spMkLst>
            <pc:docMk/>
            <pc:sldMk cId="1816797705" sldId="2147471491"/>
            <ac:spMk id="3" creationId="{7513A463-3740-2DA3-DBB9-AFEA6A28CE6D}"/>
          </ac:spMkLst>
        </pc:spChg>
        <pc:spChg chg="mod">
          <ac:chgData name="Roy Nielsen" userId="6cfd439c-fe21-4677-8e92-47cf682b82cc" providerId="ADAL" clId="{91589448-3596-7344-9E56-79D85C67D65C}" dt="2024-11-21T09:22:41.666" v="81" actId="3064"/>
          <ac:spMkLst>
            <pc:docMk/>
            <pc:sldMk cId="1816797705" sldId="2147471491"/>
            <ac:spMk id="4" creationId="{4DDBCC5E-EF7D-A391-8072-46DA262FB0A9}"/>
          </ac:spMkLst>
        </pc:spChg>
        <pc:spChg chg="mod">
          <ac:chgData name="Roy Nielsen" userId="6cfd439c-fe21-4677-8e92-47cf682b82cc" providerId="ADAL" clId="{91589448-3596-7344-9E56-79D85C67D65C}" dt="2024-11-21T09:22:41.666" v="81" actId="3064"/>
          <ac:spMkLst>
            <pc:docMk/>
            <pc:sldMk cId="1816797705" sldId="2147471491"/>
            <ac:spMk id="5" creationId="{6545E81C-9C52-BEDB-E8F0-EC8B9F6372DE}"/>
          </ac:spMkLst>
        </pc:spChg>
        <pc:spChg chg="mod">
          <ac:chgData name="Roy Nielsen" userId="6cfd439c-fe21-4677-8e92-47cf682b82cc" providerId="ADAL" clId="{91589448-3596-7344-9E56-79D85C67D65C}" dt="2024-11-21T09:22:41.666" v="81" actId="3064"/>
          <ac:spMkLst>
            <pc:docMk/>
            <pc:sldMk cId="1816797705" sldId="2147471491"/>
            <ac:spMk id="6" creationId="{2EBCC6AD-D47E-5182-5ACF-A9F62E0610EB}"/>
          </ac:spMkLst>
        </pc:spChg>
        <pc:spChg chg="add del mod">
          <ac:chgData name="Roy Nielsen" userId="6cfd439c-fe21-4677-8e92-47cf682b82cc" providerId="ADAL" clId="{91589448-3596-7344-9E56-79D85C67D65C}" dt="2024-11-21T09:24:11.695" v="96" actId="478"/>
          <ac:spMkLst>
            <pc:docMk/>
            <pc:sldMk cId="1816797705" sldId="2147471491"/>
            <ac:spMk id="13" creationId="{D20A0779-663C-22F7-0E97-3E941C71BC79}"/>
          </ac:spMkLst>
        </pc:spChg>
        <pc:cxnChg chg="add mod">
          <ac:chgData name="Roy Nielsen" userId="6cfd439c-fe21-4677-8e92-47cf682b82cc" providerId="ADAL" clId="{91589448-3596-7344-9E56-79D85C67D65C}" dt="2024-11-21T09:22:55.407" v="84" actId="692"/>
          <ac:cxnSpMkLst>
            <pc:docMk/>
            <pc:sldMk cId="1816797705" sldId="2147471491"/>
            <ac:cxnSpMk id="2" creationId="{33891F3C-B6FB-213B-A08F-3CACC3818380}"/>
          </ac:cxnSpMkLst>
        </pc:cxnChg>
        <pc:cxnChg chg="add mod">
          <ac:chgData name="Roy Nielsen" userId="6cfd439c-fe21-4677-8e92-47cf682b82cc" providerId="ADAL" clId="{91589448-3596-7344-9E56-79D85C67D65C}" dt="2024-11-21T09:22:30.254" v="80" actId="1076"/>
          <ac:cxnSpMkLst>
            <pc:docMk/>
            <pc:sldMk cId="1816797705" sldId="2147471491"/>
            <ac:cxnSpMk id="10" creationId="{8920DA00-8959-076C-B367-9F50E37E7FE4}"/>
          </ac:cxnSpMkLst>
        </pc:cxnChg>
        <pc:cxnChg chg="add mod">
          <ac:chgData name="Roy Nielsen" userId="6cfd439c-fe21-4677-8e92-47cf682b82cc" providerId="ADAL" clId="{91589448-3596-7344-9E56-79D85C67D65C}" dt="2024-11-21T09:22:22.230" v="77" actId="1076"/>
          <ac:cxnSpMkLst>
            <pc:docMk/>
            <pc:sldMk cId="1816797705" sldId="2147471491"/>
            <ac:cxnSpMk id="11" creationId="{C81B995D-5DB1-574A-698D-38B98AF8B867}"/>
          </ac:cxnSpMkLst>
        </pc:cxnChg>
        <pc:cxnChg chg="add mod">
          <ac:chgData name="Roy Nielsen" userId="6cfd439c-fe21-4677-8e92-47cf682b82cc" providerId="ADAL" clId="{91589448-3596-7344-9E56-79D85C67D65C}" dt="2024-11-21T09:22:22.230" v="77" actId="1076"/>
          <ac:cxnSpMkLst>
            <pc:docMk/>
            <pc:sldMk cId="1816797705" sldId="2147471491"/>
            <ac:cxnSpMk id="12" creationId="{377F3369-9680-D799-5846-0FE6E159D7E5}"/>
          </ac:cxnSpMkLst>
        </pc:cxnChg>
      </pc:sldChg>
      <pc:sldChg chg="addSp delSp modSp mod modClrScheme chgLayout">
        <pc:chgData name="Roy Nielsen" userId="6cfd439c-fe21-4677-8e92-47cf682b82cc" providerId="ADAL" clId="{91589448-3596-7344-9E56-79D85C67D65C}" dt="2024-11-21T10:51:19.483" v="376" actId="20577"/>
        <pc:sldMkLst>
          <pc:docMk/>
          <pc:sldMk cId="4066359921" sldId="2147471492"/>
        </pc:sldMkLst>
        <pc:spChg chg="mod ord">
          <ac:chgData name="Roy Nielsen" userId="6cfd439c-fe21-4677-8e92-47cf682b82cc" providerId="ADAL" clId="{91589448-3596-7344-9E56-79D85C67D65C}" dt="2024-11-21T09:54:05.283" v="295" actId="14100"/>
          <ac:spMkLst>
            <pc:docMk/>
            <pc:sldMk cId="4066359921" sldId="2147471492"/>
            <ac:spMk id="2" creationId="{510E1A06-86A0-41A2-226A-6F2E18DF85C4}"/>
          </ac:spMkLst>
        </pc:spChg>
        <pc:spChg chg="mod ord">
          <ac:chgData name="Roy Nielsen" userId="6cfd439c-fe21-4677-8e92-47cf682b82cc" providerId="ADAL" clId="{91589448-3596-7344-9E56-79D85C67D65C}" dt="2024-11-21T09:53:59.349" v="294" actId="700"/>
          <ac:spMkLst>
            <pc:docMk/>
            <pc:sldMk cId="4066359921" sldId="2147471492"/>
            <ac:spMk id="3" creationId="{A520CA41-E612-DDDB-2003-A307A8ADAAF4}"/>
          </ac:spMkLst>
        </pc:spChg>
        <pc:spChg chg="add del mod">
          <ac:chgData name="Roy Nielsen" userId="6cfd439c-fe21-4677-8e92-47cf682b82cc" providerId="ADAL" clId="{91589448-3596-7344-9E56-79D85C67D65C}" dt="2024-11-21T09:24:09.406" v="95" actId="478"/>
          <ac:spMkLst>
            <pc:docMk/>
            <pc:sldMk cId="4066359921" sldId="2147471492"/>
            <ac:spMk id="4" creationId="{E1919347-5CC5-2557-81BF-950275611962}"/>
          </ac:spMkLst>
        </pc:spChg>
        <pc:spChg chg="add del mod">
          <ac:chgData name="Roy Nielsen" userId="6cfd439c-fe21-4677-8e92-47cf682b82cc" providerId="ADAL" clId="{91589448-3596-7344-9E56-79D85C67D65C}" dt="2024-11-21T09:52:53.574" v="259"/>
          <ac:spMkLst>
            <pc:docMk/>
            <pc:sldMk cId="4066359921" sldId="2147471492"/>
            <ac:spMk id="5" creationId="{6CFBEE81-FDF2-4C91-CEFF-D722DF49DCA5}"/>
          </ac:spMkLst>
        </pc:spChg>
        <pc:spChg chg="add del mod">
          <ac:chgData name="Roy Nielsen" userId="6cfd439c-fe21-4677-8e92-47cf682b82cc" providerId="ADAL" clId="{91589448-3596-7344-9E56-79D85C67D65C}" dt="2024-11-21T09:52:53.574" v="259"/>
          <ac:spMkLst>
            <pc:docMk/>
            <pc:sldMk cId="4066359921" sldId="2147471492"/>
            <ac:spMk id="6" creationId="{5B72BD1E-FE59-8244-706D-16D780F1B2E7}"/>
          </ac:spMkLst>
        </pc:spChg>
        <pc:spChg chg="mod ord">
          <ac:chgData name="Roy Nielsen" userId="6cfd439c-fe21-4677-8e92-47cf682b82cc" providerId="ADAL" clId="{91589448-3596-7344-9E56-79D85C67D65C}" dt="2024-11-21T09:53:59.349" v="294" actId="700"/>
          <ac:spMkLst>
            <pc:docMk/>
            <pc:sldMk cId="4066359921" sldId="2147471492"/>
            <ac:spMk id="7" creationId="{0171DDEF-BAD3-2BF8-3A61-E04D2365C0D5}"/>
          </ac:spMkLst>
        </pc:spChg>
        <pc:spChg chg="mod">
          <ac:chgData name="Roy Nielsen" userId="6cfd439c-fe21-4677-8e92-47cf682b82cc" providerId="ADAL" clId="{91589448-3596-7344-9E56-79D85C67D65C}" dt="2024-11-21T10:51:19.483" v="376" actId="20577"/>
          <ac:spMkLst>
            <pc:docMk/>
            <pc:sldMk cId="4066359921" sldId="2147471492"/>
            <ac:spMk id="9" creationId="{79E1DB9B-135E-6FA8-F056-8704F23DCA13}"/>
          </ac:spMkLst>
        </pc:spChg>
        <pc:spChg chg="del mod">
          <ac:chgData name="Roy Nielsen" userId="6cfd439c-fe21-4677-8e92-47cf682b82cc" providerId="ADAL" clId="{91589448-3596-7344-9E56-79D85C67D65C}" dt="2024-11-21T09:54:15.865" v="301" actId="478"/>
          <ac:spMkLst>
            <pc:docMk/>
            <pc:sldMk cId="4066359921" sldId="2147471492"/>
            <ac:spMk id="10" creationId="{250B754D-3F49-281C-B302-C2796B1141CB}"/>
          </ac:spMkLst>
        </pc:spChg>
        <pc:spChg chg="del mod">
          <ac:chgData name="Roy Nielsen" userId="6cfd439c-fe21-4677-8e92-47cf682b82cc" providerId="ADAL" clId="{91589448-3596-7344-9E56-79D85C67D65C}" dt="2024-11-21T09:52:56.659" v="260" actId="478"/>
          <ac:spMkLst>
            <pc:docMk/>
            <pc:sldMk cId="4066359921" sldId="2147471492"/>
            <ac:spMk id="11" creationId="{2E14C466-25BC-91DD-CB0A-A92C281EB8BD}"/>
          </ac:spMkLst>
        </pc:spChg>
        <pc:spChg chg="del mod">
          <ac:chgData name="Roy Nielsen" userId="6cfd439c-fe21-4677-8e92-47cf682b82cc" providerId="ADAL" clId="{91589448-3596-7344-9E56-79D85C67D65C}" dt="2024-11-21T09:52:58.068" v="261" actId="478"/>
          <ac:spMkLst>
            <pc:docMk/>
            <pc:sldMk cId="4066359921" sldId="2147471492"/>
            <ac:spMk id="12" creationId="{F5B375A0-A15D-7851-8E05-B408B1C21727}"/>
          </ac:spMkLst>
        </pc:spChg>
        <pc:grpChg chg="add">
          <ac:chgData name="Roy Nielsen" userId="6cfd439c-fe21-4677-8e92-47cf682b82cc" providerId="ADAL" clId="{91589448-3596-7344-9E56-79D85C67D65C}" dt="2024-11-21T10:20:28.425" v="315" actId="164"/>
          <ac:grpSpMkLst>
            <pc:docMk/>
            <pc:sldMk cId="4066359921" sldId="2147471492"/>
            <ac:grpSpMk id="17" creationId="{693A154A-C657-DAFD-6B60-EAC3A1A0BF1A}"/>
          </ac:grpSpMkLst>
        </pc:grpChg>
        <pc:graphicFrameChg chg="mod">
          <ac:chgData name="Roy Nielsen" userId="6cfd439c-fe21-4677-8e92-47cf682b82cc" providerId="ADAL" clId="{91589448-3596-7344-9E56-79D85C67D65C}" dt="2024-11-21T10:11:11.956" v="314" actId="167"/>
          <ac:graphicFrameMkLst>
            <pc:docMk/>
            <pc:sldMk cId="4066359921" sldId="2147471492"/>
            <ac:graphicFrameMk id="8" creationId="{F7824409-A05F-8E35-31EA-25ACF86EEA3B}"/>
          </ac:graphicFrameMkLst>
        </pc:graphicFrameChg>
        <pc:picChg chg="add mod">
          <ac:chgData name="Roy Nielsen" userId="6cfd439c-fe21-4677-8e92-47cf682b82cc" providerId="ADAL" clId="{91589448-3596-7344-9E56-79D85C67D65C}" dt="2024-11-21T09:54:25.017" v="302" actId="167"/>
          <ac:picMkLst>
            <pc:docMk/>
            <pc:sldMk cId="4066359921" sldId="2147471492"/>
            <ac:picMk id="13" creationId="{C4F734A8-EC4B-E5C3-8116-5A837646745B}"/>
          </ac:picMkLst>
        </pc:picChg>
        <pc:picChg chg="add del mod">
          <ac:chgData name="Roy Nielsen" userId="6cfd439c-fe21-4677-8e92-47cf682b82cc" providerId="ADAL" clId="{91589448-3596-7344-9E56-79D85C67D65C}" dt="2024-11-21T10:11:07.312" v="313" actId="478"/>
          <ac:picMkLst>
            <pc:docMk/>
            <pc:sldMk cId="4066359921" sldId="2147471492"/>
            <ac:picMk id="14" creationId="{6B879C06-607E-7B95-5034-B7D5FB20198F}"/>
          </ac:picMkLst>
        </pc:picChg>
        <pc:picChg chg="add mod">
          <ac:chgData name="Roy Nielsen" userId="6cfd439c-fe21-4677-8e92-47cf682b82cc" providerId="ADAL" clId="{91589448-3596-7344-9E56-79D85C67D65C}" dt="2024-11-21T10:11:11.956" v="314" actId="167"/>
          <ac:picMkLst>
            <pc:docMk/>
            <pc:sldMk cId="4066359921" sldId="2147471492"/>
            <ac:picMk id="16" creationId="{91982ED5-6755-5D23-86DE-F3BF7A3A8C9F}"/>
          </ac:picMkLst>
        </pc:picChg>
      </pc:sldChg>
      <pc:sldChg chg="addSp delSp modSp mod">
        <pc:chgData name="Roy Nielsen" userId="6cfd439c-fe21-4677-8e92-47cf682b82cc" providerId="ADAL" clId="{91589448-3596-7344-9E56-79D85C67D65C}" dt="2024-11-21T10:55:40.631" v="386" actId="20577"/>
        <pc:sldMkLst>
          <pc:docMk/>
          <pc:sldMk cId="54540854" sldId="2147471493"/>
        </pc:sldMkLst>
        <pc:spChg chg="mod">
          <ac:chgData name="Roy Nielsen" userId="6cfd439c-fe21-4677-8e92-47cf682b82cc" providerId="ADAL" clId="{91589448-3596-7344-9E56-79D85C67D65C}" dt="2024-11-21T09:30:23.551" v="132" actId="14100"/>
          <ac:spMkLst>
            <pc:docMk/>
            <pc:sldMk cId="54540854" sldId="2147471493"/>
            <ac:spMk id="2" creationId="{9B679BA4-865D-FA04-D1F1-71EEE21DA920}"/>
          </ac:spMkLst>
        </pc:spChg>
        <pc:spChg chg="mod">
          <ac:chgData name="Roy Nielsen" userId="6cfd439c-fe21-4677-8e92-47cf682b82cc" providerId="ADAL" clId="{91589448-3596-7344-9E56-79D85C67D65C}" dt="2024-11-21T10:55:40.631" v="386" actId="20577"/>
          <ac:spMkLst>
            <pc:docMk/>
            <pc:sldMk cId="54540854" sldId="2147471493"/>
            <ac:spMk id="4" creationId="{2408A439-AB72-A5EA-A280-5E1DF112DEDF}"/>
          </ac:spMkLst>
        </pc:spChg>
        <pc:spChg chg="add mod">
          <ac:chgData name="Roy Nielsen" userId="6cfd439c-fe21-4677-8e92-47cf682b82cc" providerId="ADAL" clId="{91589448-3596-7344-9E56-79D85C67D65C}" dt="2024-11-21T10:22:51.601" v="337" actId="12788"/>
          <ac:spMkLst>
            <pc:docMk/>
            <pc:sldMk cId="54540854" sldId="2147471493"/>
            <ac:spMk id="10" creationId="{EE2267AA-481A-FC14-0FF2-3A6E0437DF58}"/>
          </ac:spMkLst>
        </pc:spChg>
        <pc:spChg chg="mod">
          <ac:chgData name="Roy Nielsen" userId="6cfd439c-fe21-4677-8e92-47cf682b82cc" providerId="ADAL" clId="{91589448-3596-7344-9E56-79D85C67D65C}" dt="2024-11-21T10:51:13.769" v="374" actId="20577"/>
          <ac:spMkLst>
            <pc:docMk/>
            <pc:sldMk cId="54540854" sldId="2147471493"/>
            <ac:spMk id="12" creationId="{77864F3B-D912-004D-5224-17B41F012259}"/>
          </ac:spMkLst>
        </pc:spChg>
        <pc:spChg chg="add mod">
          <ac:chgData name="Roy Nielsen" userId="6cfd439c-fe21-4677-8e92-47cf682b82cc" providerId="ADAL" clId="{91589448-3596-7344-9E56-79D85C67D65C}" dt="2024-11-21T10:23:27.738" v="348" actId="12789"/>
          <ac:spMkLst>
            <pc:docMk/>
            <pc:sldMk cId="54540854" sldId="2147471493"/>
            <ac:spMk id="13" creationId="{AD336866-C78E-0AD9-EFFD-B97CA810B764}"/>
          </ac:spMkLst>
        </pc:spChg>
        <pc:spChg chg="mod">
          <ac:chgData name="Roy Nielsen" userId="6cfd439c-fe21-4677-8e92-47cf682b82cc" providerId="ADAL" clId="{91589448-3596-7344-9E56-79D85C67D65C}" dt="2024-11-21T10:49:41.061" v="362" actId="14100"/>
          <ac:spMkLst>
            <pc:docMk/>
            <pc:sldMk cId="54540854" sldId="2147471493"/>
            <ac:spMk id="14" creationId="{DC3CECEE-A121-D207-B5A2-77008ADF776D}"/>
          </ac:spMkLst>
        </pc:spChg>
        <pc:picChg chg="add mod">
          <ac:chgData name="Roy Nielsen" userId="6cfd439c-fe21-4677-8e92-47cf682b82cc" providerId="ADAL" clId="{91589448-3596-7344-9E56-79D85C67D65C}" dt="2024-11-21T10:23:51.475" v="353" actId="692"/>
          <ac:picMkLst>
            <pc:docMk/>
            <pc:sldMk cId="54540854" sldId="2147471493"/>
            <ac:picMk id="23" creationId="{5B5F98CA-064B-08B1-D67F-AB49D6B82F0E}"/>
          </ac:picMkLst>
        </pc:picChg>
        <pc:picChg chg="add mod">
          <ac:chgData name="Roy Nielsen" userId="6cfd439c-fe21-4677-8e92-47cf682b82cc" providerId="ADAL" clId="{91589448-3596-7344-9E56-79D85C67D65C}" dt="2024-11-21T10:23:51.475" v="353" actId="692"/>
          <ac:picMkLst>
            <pc:docMk/>
            <pc:sldMk cId="54540854" sldId="2147471493"/>
            <ac:picMk id="25" creationId="{D6D73EBC-056A-15F4-6DEF-45543B390F5E}"/>
          </ac:picMkLst>
        </pc:picChg>
        <pc:cxnChg chg="add mod">
          <ac:chgData name="Roy Nielsen" userId="6cfd439c-fe21-4677-8e92-47cf682b82cc" providerId="ADAL" clId="{91589448-3596-7344-9E56-79D85C67D65C}" dt="2024-11-21T10:22:43.873" v="334" actId="14100"/>
          <ac:cxnSpMkLst>
            <pc:docMk/>
            <pc:sldMk cId="54540854" sldId="2147471493"/>
            <ac:cxnSpMk id="3" creationId="{6E9E8C71-0D87-1986-09C0-DA88787859FD}"/>
          </ac:cxnSpMkLst>
        </pc:cxnChg>
        <pc:cxnChg chg="add del mod">
          <ac:chgData name="Roy Nielsen" userId="6cfd439c-fe21-4677-8e92-47cf682b82cc" providerId="ADAL" clId="{91589448-3596-7344-9E56-79D85C67D65C}" dt="2024-11-21T09:29:21.821" v="114" actId="478"/>
          <ac:cxnSpMkLst>
            <pc:docMk/>
            <pc:sldMk cId="54540854" sldId="2147471493"/>
            <ac:cxnSpMk id="6" creationId="{CE7B1A59-23EA-0E58-0843-9658E2054475}"/>
          </ac:cxnSpMkLst>
        </pc:cxnChg>
        <pc:cxnChg chg="add mod">
          <ac:chgData name="Roy Nielsen" userId="6cfd439c-fe21-4677-8e92-47cf682b82cc" providerId="ADAL" clId="{91589448-3596-7344-9E56-79D85C67D65C}" dt="2024-11-21T09:47:46.835" v="197" actId="1036"/>
          <ac:cxnSpMkLst>
            <pc:docMk/>
            <pc:sldMk cId="54540854" sldId="2147471493"/>
            <ac:cxnSpMk id="9" creationId="{56E0FFE3-744F-B713-E0E7-4FC15E928547}"/>
          </ac:cxnSpMkLst>
        </pc:cxnChg>
        <pc:cxnChg chg="add del mod">
          <ac:chgData name="Roy Nielsen" userId="6cfd439c-fe21-4677-8e92-47cf682b82cc" providerId="ADAL" clId="{91589448-3596-7344-9E56-79D85C67D65C}" dt="2024-11-21T09:47:14.634" v="169" actId="478"/>
          <ac:cxnSpMkLst>
            <pc:docMk/>
            <pc:sldMk cId="54540854" sldId="2147471493"/>
            <ac:cxnSpMk id="18" creationId="{2766CB98-75D3-F32A-E2A7-72DC4523DC3E}"/>
          </ac:cxnSpMkLst>
        </pc:cxnChg>
      </pc:sldChg>
      <pc:sldChg chg="addSp modSp mod">
        <pc:chgData name="Roy Nielsen" userId="6cfd439c-fe21-4677-8e92-47cf682b82cc" providerId="ADAL" clId="{91589448-3596-7344-9E56-79D85C67D65C}" dt="2024-11-21T09:48:20.160" v="200" actId="14100"/>
        <pc:sldMkLst>
          <pc:docMk/>
          <pc:sldMk cId="2950265074" sldId="2147471494"/>
        </pc:sldMkLst>
        <pc:spChg chg="add mod">
          <ac:chgData name="Roy Nielsen" userId="6cfd439c-fe21-4677-8e92-47cf682b82cc" providerId="ADAL" clId="{91589448-3596-7344-9E56-79D85C67D65C}" dt="2024-11-21T09:48:20.160" v="200" actId="14100"/>
          <ac:spMkLst>
            <pc:docMk/>
            <pc:sldMk cId="2950265074" sldId="2147471494"/>
            <ac:spMk id="2" creationId="{9C90A42E-0446-0887-8C29-8346FE4E4773}"/>
          </ac:spMkLst>
        </pc:spChg>
      </pc:sldChg>
      <pc:sldChg chg="modSp mod">
        <pc:chgData name="Roy Nielsen" userId="6cfd439c-fe21-4677-8e92-47cf682b82cc" providerId="ADAL" clId="{91589448-3596-7344-9E56-79D85C67D65C}" dt="2024-11-21T10:53:20.449" v="380" actId="20577"/>
        <pc:sldMkLst>
          <pc:docMk/>
          <pc:sldMk cId="1221792815" sldId="2147471495"/>
        </pc:sldMkLst>
        <pc:graphicFrameChg chg="modGraphic">
          <ac:chgData name="Roy Nielsen" userId="6cfd439c-fe21-4677-8e92-47cf682b82cc" providerId="ADAL" clId="{91589448-3596-7344-9E56-79D85C67D65C}" dt="2024-11-21T10:53:20.449" v="380" actId="20577"/>
          <ac:graphicFrameMkLst>
            <pc:docMk/>
            <pc:sldMk cId="1221792815" sldId="2147471495"/>
            <ac:graphicFrameMk id="8" creationId="{26573044-B98A-2907-77BD-39AF3EA91BEC}"/>
          </ac:graphicFrameMkLst>
        </pc:graphicFrameChg>
      </pc:sldChg>
      <pc:sldChg chg="addSp modSp mod">
        <pc:chgData name="Roy Nielsen" userId="6cfd439c-fe21-4677-8e92-47cf682b82cc" providerId="ADAL" clId="{91589448-3596-7344-9E56-79D85C67D65C}" dt="2024-11-21T09:48:25.088" v="201" actId="14100"/>
        <pc:sldMkLst>
          <pc:docMk/>
          <pc:sldMk cId="3056923657" sldId="2147471497"/>
        </pc:sldMkLst>
        <pc:spChg chg="add mod">
          <ac:chgData name="Roy Nielsen" userId="6cfd439c-fe21-4677-8e92-47cf682b82cc" providerId="ADAL" clId="{91589448-3596-7344-9E56-79D85C67D65C}" dt="2024-11-21T09:48:25.088" v="201" actId="14100"/>
          <ac:spMkLst>
            <pc:docMk/>
            <pc:sldMk cId="3056923657" sldId="2147471497"/>
            <ac:spMk id="4" creationId="{9BC59D3E-044B-1850-A8EB-09489DD27A12}"/>
          </ac:spMkLst>
        </pc:spChg>
        <pc:graphicFrameChg chg="modGraphic">
          <ac:chgData name="Roy Nielsen" userId="6cfd439c-fe21-4677-8e92-47cf682b82cc" providerId="ADAL" clId="{91589448-3596-7344-9E56-79D85C67D65C}" dt="2024-11-21T09:25:16.792" v="110" actId="113"/>
          <ac:graphicFrameMkLst>
            <pc:docMk/>
            <pc:sldMk cId="3056923657" sldId="2147471497"/>
            <ac:graphicFrameMk id="3" creationId="{D6A4D9DA-7F45-55E3-1DB5-D6673AAFBDF6}"/>
          </ac:graphicFrameMkLst>
        </pc:graphicFrameChg>
      </pc:sldChg>
      <pc:sldChg chg="addSp modSp mod">
        <pc:chgData name="Roy Nielsen" userId="6cfd439c-fe21-4677-8e92-47cf682b82cc" providerId="ADAL" clId="{91589448-3596-7344-9E56-79D85C67D65C}" dt="2024-11-21T09:48:30.439" v="203" actId="14100"/>
        <pc:sldMkLst>
          <pc:docMk/>
          <pc:sldMk cId="1134473352" sldId="2147471498"/>
        </pc:sldMkLst>
        <pc:spChg chg="mod">
          <ac:chgData name="Roy Nielsen" userId="6cfd439c-fe21-4677-8e92-47cf682b82cc" providerId="ADAL" clId="{91589448-3596-7344-9E56-79D85C67D65C}" dt="2024-11-21T09:24:55.028" v="106" actId="27107"/>
          <ac:spMkLst>
            <pc:docMk/>
            <pc:sldMk cId="1134473352" sldId="2147471498"/>
            <ac:spMk id="2" creationId="{3ECED6A3-CBAF-BBC3-67A3-E9E4127ED64A}"/>
          </ac:spMkLst>
        </pc:spChg>
        <pc:spChg chg="add mod">
          <ac:chgData name="Roy Nielsen" userId="6cfd439c-fe21-4677-8e92-47cf682b82cc" providerId="ADAL" clId="{91589448-3596-7344-9E56-79D85C67D65C}" dt="2024-11-21T09:48:30.439" v="203" actId="14100"/>
          <ac:spMkLst>
            <pc:docMk/>
            <pc:sldMk cId="1134473352" sldId="2147471498"/>
            <ac:spMk id="4" creationId="{CE2EC3AD-000B-CE88-05CD-536EE3CE0F23}"/>
          </ac:spMkLst>
        </pc:spChg>
      </pc:sldChg>
      <pc:sldChg chg="addSp modSp mod">
        <pc:chgData name="Roy Nielsen" userId="6cfd439c-fe21-4677-8e92-47cf682b82cc" providerId="ADAL" clId="{91589448-3596-7344-9E56-79D85C67D65C}" dt="2024-11-21T09:48:34.747" v="204" actId="14100"/>
        <pc:sldMkLst>
          <pc:docMk/>
          <pc:sldMk cId="1949511783" sldId="2147471499"/>
        </pc:sldMkLst>
        <pc:spChg chg="add mod">
          <ac:chgData name="Roy Nielsen" userId="6cfd439c-fe21-4677-8e92-47cf682b82cc" providerId="ADAL" clId="{91589448-3596-7344-9E56-79D85C67D65C}" dt="2024-11-21T09:48:34.747" v="204" actId="14100"/>
          <ac:spMkLst>
            <pc:docMk/>
            <pc:sldMk cId="1949511783" sldId="2147471499"/>
            <ac:spMk id="5" creationId="{DB0EC080-8694-BB42-E584-F64492E74004}"/>
          </ac:spMkLst>
        </pc:spChg>
      </pc:sldChg>
      <pc:sldChg chg="addSp modSp mod">
        <pc:chgData name="Roy Nielsen" userId="6cfd439c-fe21-4677-8e92-47cf682b82cc" providerId="ADAL" clId="{91589448-3596-7344-9E56-79D85C67D65C}" dt="2024-11-21T09:48:38.322" v="205" actId="14100"/>
        <pc:sldMkLst>
          <pc:docMk/>
          <pc:sldMk cId="1243180907" sldId="2147471500"/>
        </pc:sldMkLst>
        <pc:spChg chg="add mod">
          <ac:chgData name="Roy Nielsen" userId="6cfd439c-fe21-4677-8e92-47cf682b82cc" providerId="ADAL" clId="{91589448-3596-7344-9E56-79D85C67D65C}" dt="2024-11-21T09:48:38.322" v="205" actId="14100"/>
          <ac:spMkLst>
            <pc:docMk/>
            <pc:sldMk cId="1243180907" sldId="2147471500"/>
            <ac:spMk id="5" creationId="{B2BB284F-67DB-B470-9FC2-2BF73AC049B6}"/>
          </ac:spMkLst>
        </pc:spChg>
      </pc:sldChg>
      <pc:sldChg chg="addSp modSp mod">
        <pc:chgData name="Roy Nielsen" userId="6cfd439c-fe21-4677-8e92-47cf682b82cc" providerId="ADAL" clId="{91589448-3596-7344-9E56-79D85C67D65C}" dt="2024-11-21T09:48:41.952" v="206" actId="14100"/>
        <pc:sldMkLst>
          <pc:docMk/>
          <pc:sldMk cId="1499959964" sldId="2147471501"/>
        </pc:sldMkLst>
        <pc:spChg chg="add mod">
          <ac:chgData name="Roy Nielsen" userId="6cfd439c-fe21-4677-8e92-47cf682b82cc" providerId="ADAL" clId="{91589448-3596-7344-9E56-79D85C67D65C}" dt="2024-11-21T09:48:41.952" v="206" actId="14100"/>
          <ac:spMkLst>
            <pc:docMk/>
            <pc:sldMk cId="1499959964" sldId="2147471501"/>
            <ac:spMk id="5" creationId="{EF7A09B7-2D9B-BE6A-8C96-47EF391AA618}"/>
          </ac:spMkLst>
        </pc:spChg>
      </pc:sldChg>
      <pc:sldChg chg="modSp mod">
        <pc:chgData name="Roy Nielsen" userId="6cfd439c-fe21-4677-8e92-47cf682b82cc" providerId="ADAL" clId="{91589448-3596-7344-9E56-79D85C67D65C}" dt="2024-11-21T09:48:58.520" v="207" actId="207"/>
        <pc:sldMkLst>
          <pc:docMk/>
          <pc:sldMk cId="3317931738" sldId="2147471502"/>
        </pc:sldMkLst>
        <pc:picChg chg="mod">
          <ac:chgData name="Roy Nielsen" userId="6cfd439c-fe21-4677-8e92-47cf682b82cc" providerId="ADAL" clId="{91589448-3596-7344-9E56-79D85C67D65C}" dt="2024-11-21T09:48:58.520" v="207" actId="207"/>
          <ac:picMkLst>
            <pc:docMk/>
            <pc:sldMk cId="3317931738" sldId="2147471502"/>
            <ac:picMk id="8" creationId="{53CCB499-B460-7685-F139-64941957E8D3}"/>
          </ac:picMkLst>
        </pc:picChg>
      </pc:sldChg>
      <pc:sldMasterChg chg="modSldLayout">
        <pc:chgData name="Roy Nielsen" userId="6cfd439c-fe21-4677-8e92-47cf682b82cc" providerId="ADAL" clId="{91589448-3596-7344-9E56-79D85C67D65C}" dt="2024-11-21T09:53:50.688" v="293" actId="21"/>
        <pc:sldMasterMkLst>
          <pc:docMk/>
          <pc:sldMasterMk cId="439493451" sldId="2147483660"/>
        </pc:sldMasterMkLst>
        <pc:sldLayoutChg chg="delSp mod">
          <pc:chgData name="Roy Nielsen" userId="6cfd439c-fe21-4677-8e92-47cf682b82cc" providerId="ADAL" clId="{91589448-3596-7344-9E56-79D85C67D65C}" dt="2024-11-21T09:53:50.688" v="293" actId="21"/>
          <pc:sldLayoutMkLst>
            <pc:docMk/>
            <pc:sldMasterMk cId="439493451" sldId="2147483660"/>
            <pc:sldLayoutMk cId="3542364595" sldId="2147483875"/>
          </pc:sldLayoutMkLst>
          <pc:picChg chg="del">
            <ac:chgData name="Roy Nielsen" userId="6cfd439c-fe21-4677-8e92-47cf682b82cc" providerId="ADAL" clId="{91589448-3596-7344-9E56-79D85C67D65C}" dt="2024-11-21T09:53:50.688" v="293" actId="21"/>
            <ac:picMkLst>
              <pc:docMk/>
              <pc:sldMasterMk cId="439493451" sldId="2147483660"/>
              <pc:sldLayoutMk cId="3542364595" sldId="2147483875"/>
              <ac:picMk id="15" creationId="{1E27019C-5ABC-9186-867A-C5BEEB6202BB}"/>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D4B1F5-CBA6-4E5B-A51F-8CEB1A584FA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35E6AD3-5B27-493B-8E91-318A1B8A9F56}"/>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3289DB6-D113-492B-945F-15394F665CFE}" type="datetimeFigureOut">
              <a:rPr lang="en-GB" smtClean="0"/>
              <a:t>21/11/2024</a:t>
            </a:fld>
            <a:endParaRPr lang="en-GB"/>
          </a:p>
        </p:txBody>
      </p:sp>
      <p:sp>
        <p:nvSpPr>
          <p:cNvPr id="4" name="Footer Placeholder 3">
            <a:extLst>
              <a:ext uri="{FF2B5EF4-FFF2-40B4-BE49-F238E27FC236}">
                <a16:creationId xmlns:a16="http://schemas.microsoft.com/office/drawing/2014/main" id="{FDABEA45-B40A-4F5F-90D0-882C3F5B1951}"/>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E9102E7-93BD-4E47-B181-A4E2CD1403D9}"/>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40A3A74-6BB6-45BA-A684-35B176494077}" type="slidenum">
              <a:rPr lang="en-GB" smtClean="0"/>
              <a:t>‹#›</a:t>
            </a:fld>
            <a:endParaRPr lang="en-GB"/>
          </a:p>
        </p:txBody>
      </p:sp>
    </p:spTree>
    <p:extLst>
      <p:ext uri="{BB962C8B-B14F-4D97-AF65-F5344CB8AC3E}">
        <p14:creationId xmlns:p14="http://schemas.microsoft.com/office/powerpoint/2010/main" val="606943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62" tIns="47781" rIns="95562" bIns="47781" rtlCol="0"/>
          <a:lstStyle>
            <a:lvl1pPr algn="l">
              <a:defRPr sz="13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5562" tIns="47781" rIns="95562" bIns="47781" rtlCol="0"/>
          <a:lstStyle>
            <a:lvl1pPr algn="r">
              <a:defRPr sz="1300"/>
            </a:lvl1pPr>
          </a:lstStyle>
          <a:p>
            <a:fld id="{127B9155-0332-43B8-B048-BA01CB5E7E5B}" type="datetimeFigureOut">
              <a:rPr lang="en-GB" smtClean="0"/>
              <a:t>21/11/2024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2" tIns="47781" rIns="95562" bIns="47781"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62" tIns="47781" rIns="95562" bIns="4778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8055"/>
          </a:xfrm>
          <a:prstGeom prst="rect">
            <a:avLst/>
          </a:prstGeom>
        </p:spPr>
        <p:txBody>
          <a:bodyPr vert="horz" lIns="95562" tIns="47781" rIns="95562" bIns="47781"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5562" tIns="47781" rIns="95562" bIns="47781" rtlCol="0" anchor="b"/>
          <a:lstStyle>
            <a:lvl1pPr algn="r">
              <a:defRPr sz="1300"/>
            </a:lvl1pPr>
          </a:lstStyle>
          <a:p>
            <a:fld id="{68C8C064-ACAD-4E6F-AF6D-F6B0E9A925A2}" type="slidenum">
              <a:rPr lang="en-GB" smtClean="0"/>
              <a:t>‹#›</a:t>
            </a:fld>
            <a:endParaRPr lang="en-GB"/>
          </a:p>
        </p:txBody>
      </p:sp>
    </p:spTree>
    <p:extLst>
      <p:ext uri="{BB962C8B-B14F-4D97-AF65-F5344CB8AC3E}">
        <p14:creationId xmlns:p14="http://schemas.microsoft.com/office/powerpoint/2010/main" val="3150589108"/>
      </p:ext>
    </p:extLst>
  </p:cSld>
  <p:clrMap bg1="lt1" tx1="dk1" bg2="lt2" tx2="dk2" accent1="accent1" accent2="accent2" accent3="accent3" accent4="accent4" accent5="accent5" accent6="accent6" hlink="hlink" folHlink="folHlink"/>
  <p:notesStyle>
    <a:lvl1pPr marL="0" algn="l" defTabSz="1075064" rtl="0" eaLnBrk="1" latinLnBrk="0" hangingPunct="1">
      <a:defRPr sz="1411" kern="1200">
        <a:solidFill>
          <a:schemeClr val="tx1"/>
        </a:solidFill>
        <a:latin typeface="+mn-lt"/>
        <a:ea typeface="+mn-ea"/>
        <a:cs typeface="+mn-cs"/>
      </a:defRPr>
    </a:lvl1pPr>
    <a:lvl2pPr marL="537532" algn="l" defTabSz="1075064" rtl="0" eaLnBrk="1" latinLnBrk="0" hangingPunct="1">
      <a:defRPr sz="1411" kern="1200">
        <a:solidFill>
          <a:schemeClr val="tx1"/>
        </a:solidFill>
        <a:latin typeface="+mn-lt"/>
        <a:ea typeface="+mn-ea"/>
        <a:cs typeface="+mn-cs"/>
      </a:defRPr>
    </a:lvl2pPr>
    <a:lvl3pPr marL="1075064" algn="l" defTabSz="1075064" rtl="0" eaLnBrk="1" latinLnBrk="0" hangingPunct="1">
      <a:defRPr sz="1411" kern="1200">
        <a:solidFill>
          <a:schemeClr val="tx1"/>
        </a:solidFill>
        <a:latin typeface="+mn-lt"/>
        <a:ea typeface="+mn-ea"/>
        <a:cs typeface="+mn-cs"/>
      </a:defRPr>
    </a:lvl3pPr>
    <a:lvl4pPr marL="1612596" algn="l" defTabSz="1075064" rtl="0" eaLnBrk="1" latinLnBrk="0" hangingPunct="1">
      <a:defRPr sz="1411" kern="1200">
        <a:solidFill>
          <a:schemeClr val="tx1"/>
        </a:solidFill>
        <a:latin typeface="+mn-lt"/>
        <a:ea typeface="+mn-ea"/>
        <a:cs typeface="+mn-cs"/>
      </a:defRPr>
    </a:lvl4pPr>
    <a:lvl5pPr marL="2150128" algn="l" defTabSz="1075064" rtl="0" eaLnBrk="1" latinLnBrk="0" hangingPunct="1">
      <a:defRPr sz="1411" kern="1200">
        <a:solidFill>
          <a:schemeClr val="tx1"/>
        </a:solidFill>
        <a:latin typeface="+mn-lt"/>
        <a:ea typeface="+mn-ea"/>
        <a:cs typeface="+mn-cs"/>
      </a:defRPr>
    </a:lvl5pPr>
    <a:lvl6pPr marL="2687659" algn="l" defTabSz="1075064" rtl="0" eaLnBrk="1" latinLnBrk="0" hangingPunct="1">
      <a:defRPr sz="1411" kern="1200">
        <a:solidFill>
          <a:schemeClr val="tx1"/>
        </a:solidFill>
        <a:latin typeface="+mn-lt"/>
        <a:ea typeface="+mn-ea"/>
        <a:cs typeface="+mn-cs"/>
      </a:defRPr>
    </a:lvl6pPr>
    <a:lvl7pPr marL="3225191" algn="l" defTabSz="1075064" rtl="0" eaLnBrk="1" latinLnBrk="0" hangingPunct="1">
      <a:defRPr sz="1411" kern="1200">
        <a:solidFill>
          <a:schemeClr val="tx1"/>
        </a:solidFill>
        <a:latin typeface="+mn-lt"/>
        <a:ea typeface="+mn-ea"/>
        <a:cs typeface="+mn-cs"/>
      </a:defRPr>
    </a:lvl7pPr>
    <a:lvl8pPr marL="3762723" algn="l" defTabSz="1075064" rtl="0" eaLnBrk="1" latinLnBrk="0" hangingPunct="1">
      <a:defRPr sz="1411" kern="1200">
        <a:solidFill>
          <a:schemeClr val="tx1"/>
        </a:solidFill>
        <a:latin typeface="+mn-lt"/>
        <a:ea typeface="+mn-ea"/>
        <a:cs typeface="+mn-cs"/>
      </a:defRPr>
    </a:lvl8pPr>
    <a:lvl9pPr marL="4300255" algn="l" defTabSz="107506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C8C064-ACAD-4E6F-AF6D-F6B0E9A925A2}" type="slidenum">
              <a:rPr lang="en-GB" smtClean="0"/>
              <a:t>1</a:t>
            </a:fld>
            <a:endParaRPr lang="en-GB"/>
          </a:p>
        </p:txBody>
      </p:sp>
    </p:spTree>
    <p:extLst>
      <p:ext uri="{BB962C8B-B14F-4D97-AF65-F5344CB8AC3E}">
        <p14:creationId xmlns:p14="http://schemas.microsoft.com/office/powerpoint/2010/main" val="144622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9" name="Picture 18" descr="A black and purple curved corner&#10;&#10;Description automatically generated">
            <a:extLst>
              <a:ext uri="{FF2B5EF4-FFF2-40B4-BE49-F238E27FC236}">
                <a16:creationId xmlns:a16="http://schemas.microsoft.com/office/drawing/2014/main" id="{D9CC3907-ED92-8C9A-6789-24C1C9B086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4" name="Slide Number Placeholder 3">
            <a:extLst>
              <a:ext uri="{FF2B5EF4-FFF2-40B4-BE49-F238E27FC236}">
                <a16:creationId xmlns:a16="http://schemas.microsoft.com/office/drawing/2014/main" id="{F976C34D-53A0-5E7D-9D81-B515477FE3E1}"/>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B5414FEF-485F-B730-C8D9-8997FCB4CD62}"/>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66773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0%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937EC1D-C3F1-A562-E7A7-7709F60A7EAF}"/>
              </a:ext>
            </a:extLst>
          </p:cNvPr>
          <p:cNvSpPr>
            <a:spLocks noGrp="1"/>
          </p:cNvSpPr>
          <p:nvPr>
            <p:ph type="pic" sz="quarter" idx="21" hasCustomPrompt="1"/>
          </p:nvPr>
        </p:nvSpPr>
        <p:spPr>
          <a:xfrm>
            <a:off x="0" y="0"/>
            <a:ext cx="7967664" cy="68580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47054 w 3500831"/>
              <a:gd name="connsiteY0" fmla="*/ 860736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47054 w 3500831"/>
              <a:gd name="connsiteY5" fmla="*/ 860736 h 3744000"/>
              <a:gd name="connsiteX0" fmla="*/ 47054 w 3500831"/>
              <a:gd name="connsiteY0" fmla="*/ 122962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47054 w 3500831"/>
              <a:gd name="connsiteY5" fmla="*/ 122962 h 3006226"/>
              <a:gd name="connsiteX0" fmla="*/ 0 w 3500831"/>
              <a:gd name="connsiteY0" fmla="*/ 54248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0 w 3500831"/>
              <a:gd name="connsiteY5" fmla="*/ 54248 h 3006226"/>
              <a:gd name="connsiteX0" fmla="*/ 0 w 3500831"/>
              <a:gd name="connsiteY0" fmla="*/ 0 h 3013460"/>
              <a:gd name="connsiteX1" fmla="*/ 3499560 w 3500831"/>
              <a:gd name="connsiteY1" fmla="*/ 7234 h 3013460"/>
              <a:gd name="connsiteX2" fmla="*/ 3500512 w 3500831"/>
              <a:gd name="connsiteY2" fmla="*/ 2323015 h 3013460"/>
              <a:gd name="connsiteX3" fmla="*/ 2837197 w 3500831"/>
              <a:gd name="connsiteY3" fmla="*/ 3013460 h 3013460"/>
              <a:gd name="connsiteX4" fmla="*/ 0 w 3500831"/>
              <a:gd name="connsiteY4" fmla="*/ 3013460 h 3013460"/>
              <a:gd name="connsiteX5" fmla="*/ 0 w 3500831"/>
              <a:gd name="connsiteY5" fmla="*/ 0 h 3013460"/>
              <a:gd name="connsiteX0" fmla="*/ 0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0 w 3500831"/>
              <a:gd name="connsiteY5" fmla="*/ 0 h 300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31" h="3006227">
                <a:moveTo>
                  <a:pt x="0" y="0"/>
                </a:moveTo>
                <a:lnTo>
                  <a:pt x="3499560" y="1"/>
                </a:lnTo>
                <a:cubicBezTo>
                  <a:pt x="3501677" y="400834"/>
                  <a:pt x="3500512" y="1994252"/>
                  <a:pt x="3500512" y="2315782"/>
                </a:cubicBezTo>
                <a:cubicBezTo>
                  <a:pt x="3499263" y="2678344"/>
                  <a:pt x="3156987" y="3003430"/>
                  <a:pt x="2837197" y="3006227"/>
                </a:cubicBezTo>
                <a:lnTo>
                  <a:pt x="0" y="3006227"/>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4" name="Text Placeholder 2">
            <a:extLst>
              <a:ext uri="{FF2B5EF4-FFF2-40B4-BE49-F238E27FC236}">
                <a16:creationId xmlns:a16="http://schemas.microsoft.com/office/drawing/2014/main" id="{2471DADB-42F3-417C-0D0E-C0C6ABCBB088}"/>
              </a:ext>
            </a:extLst>
          </p:cNvPr>
          <p:cNvSpPr>
            <a:spLocks noGrp="1"/>
          </p:cNvSpPr>
          <p:nvPr>
            <p:ph type="body" sz="quarter" idx="15"/>
          </p:nvPr>
        </p:nvSpPr>
        <p:spPr>
          <a:xfrm>
            <a:off x="8424584" y="1703276"/>
            <a:ext cx="3287712" cy="4678473"/>
          </a:xfrm>
        </p:spPr>
        <p:txBody>
          <a:bodyPr/>
          <a:lstStyle/>
          <a:p>
            <a:pPr lvl="0"/>
            <a:r>
              <a:rPr lang="en-GB"/>
              <a:t>Click to edit Master text styles</a:t>
            </a:r>
          </a:p>
          <a:p>
            <a:pPr lvl="1"/>
            <a:r>
              <a:rPr lang="en-GB"/>
              <a:t>Second level</a:t>
            </a:r>
          </a:p>
        </p:txBody>
      </p:sp>
      <p:sp>
        <p:nvSpPr>
          <p:cNvPr id="6" name="Slide Number Placeholder 3">
            <a:extLst>
              <a:ext uri="{FF2B5EF4-FFF2-40B4-BE49-F238E27FC236}">
                <a16:creationId xmlns:a16="http://schemas.microsoft.com/office/drawing/2014/main" id="{8E19BD13-095F-57BC-8E36-940958C00967}"/>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1" name="Straight Connector 10">
            <a:extLst>
              <a:ext uri="{FF2B5EF4-FFF2-40B4-BE49-F238E27FC236}">
                <a16:creationId xmlns:a16="http://schemas.microsoft.com/office/drawing/2014/main" id="{3FF76560-31AB-1FC3-889C-420287BF642A}"/>
              </a:ext>
            </a:extLst>
          </p:cNvPr>
          <p:cNvCxnSpPr>
            <a:cxnSpLocks/>
          </p:cNvCxnSpPr>
          <p:nvPr userDrawn="1"/>
        </p:nvCxnSpPr>
        <p:spPr>
          <a:xfrm>
            <a:off x="7967663" y="1089025"/>
            <a:ext cx="4224337"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E5AC43D-10C7-C4B4-9206-BAE84C756BB4}"/>
              </a:ext>
            </a:extLst>
          </p:cNvPr>
          <p:cNvSpPr>
            <a:spLocks noGrp="1"/>
          </p:cNvSpPr>
          <p:nvPr>
            <p:ph type="title"/>
          </p:nvPr>
        </p:nvSpPr>
        <p:spPr>
          <a:xfrm>
            <a:off x="8424584" y="450674"/>
            <a:ext cx="2347048"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278194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0% im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6564313" y="1703275"/>
            <a:ext cx="5148263" cy="4678473"/>
          </a:xfrm>
        </p:spPr>
        <p:txBody>
          <a:bodyPr/>
          <a:lstStyle>
            <a:lvl1pPr>
              <a:defRPr>
                <a:solidFill>
                  <a:schemeClr val="tx1"/>
                </a:solidFill>
              </a:defRPr>
            </a:lvl1pPr>
            <a:lvl2pPr>
              <a:defRPr>
                <a:solidFill>
                  <a:schemeClr val="tx1"/>
                </a:solidFill>
              </a:defRPr>
            </a:lvl2pPr>
          </a:lstStyle>
          <a:p>
            <a:pPr lvl="0"/>
            <a:r>
              <a:rPr lang="en-GB"/>
              <a:t>Click to edit Master text styles</a:t>
            </a:r>
          </a:p>
          <a:p>
            <a:pPr lvl="1"/>
            <a:r>
              <a:rPr lang="en-GB"/>
              <a:t>Second level</a:t>
            </a:r>
          </a:p>
        </p:txBody>
      </p:sp>
      <p:sp>
        <p:nvSpPr>
          <p:cNvPr id="3" name="Slide Number Placeholder 3">
            <a:extLst>
              <a:ext uri="{FF2B5EF4-FFF2-40B4-BE49-F238E27FC236}">
                <a16:creationId xmlns:a16="http://schemas.microsoft.com/office/drawing/2014/main" id="{2FA39F7C-1CE9-1E2C-8871-31710661BCB0}"/>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1" name="Straight Connector 10">
            <a:extLst>
              <a:ext uri="{FF2B5EF4-FFF2-40B4-BE49-F238E27FC236}">
                <a16:creationId xmlns:a16="http://schemas.microsoft.com/office/drawing/2014/main" id="{5AE129FA-0525-5054-014F-66E8D165C863}"/>
              </a:ext>
            </a:extLst>
          </p:cNvPr>
          <p:cNvCxnSpPr>
            <a:cxnSpLocks/>
          </p:cNvCxnSpPr>
          <p:nvPr userDrawn="1"/>
        </p:nvCxnSpPr>
        <p:spPr>
          <a:xfrm>
            <a:off x="6102386" y="1089025"/>
            <a:ext cx="6089614"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Title Placeholder 1">
            <a:extLst>
              <a:ext uri="{FF2B5EF4-FFF2-40B4-BE49-F238E27FC236}">
                <a16:creationId xmlns:a16="http://schemas.microsoft.com/office/drawing/2014/main" id="{1509FBF5-886E-A29A-732B-846B4EBAC956}"/>
              </a:ext>
            </a:extLst>
          </p:cNvPr>
          <p:cNvSpPr>
            <a:spLocks noGrp="1"/>
          </p:cNvSpPr>
          <p:nvPr>
            <p:ph type="title"/>
          </p:nvPr>
        </p:nvSpPr>
        <p:spPr>
          <a:xfrm>
            <a:off x="6564313" y="450674"/>
            <a:ext cx="4216463" cy="384454"/>
          </a:xfrm>
          <a:prstGeom prst="rect">
            <a:avLst/>
          </a:prstGeom>
        </p:spPr>
        <p:txBody>
          <a:bodyPr vert="horz" wrap="square" lIns="0" tIns="0" rIns="0" bIns="0" rtlCol="0" anchor="t">
            <a:noAutofit/>
          </a:bodyPr>
          <a:lstStyle/>
          <a:p>
            <a:r>
              <a:rPr lang="en-GB"/>
              <a:t>Click to edit Master title style</a:t>
            </a:r>
            <a:endParaRPr lang="en-US" dirty="0"/>
          </a:p>
        </p:txBody>
      </p:sp>
      <p:sp>
        <p:nvSpPr>
          <p:cNvPr id="5" name="Picture Placeholder 2">
            <a:extLst>
              <a:ext uri="{FF2B5EF4-FFF2-40B4-BE49-F238E27FC236}">
                <a16:creationId xmlns:a16="http://schemas.microsoft.com/office/drawing/2014/main" id="{E641E01B-A169-8BF8-C7DF-FB7C5FA16D7B}"/>
              </a:ext>
            </a:extLst>
          </p:cNvPr>
          <p:cNvSpPr>
            <a:spLocks noGrp="1"/>
          </p:cNvSpPr>
          <p:nvPr>
            <p:ph type="pic" sz="quarter" idx="21" hasCustomPrompt="1"/>
          </p:nvPr>
        </p:nvSpPr>
        <p:spPr>
          <a:xfrm>
            <a:off x="0" y="0"/>
            <a:ext cx="6089615" cy="68580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47054 w 3500831"/>
              <a:gd name="connsiteY0" fmla="*/ 860736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47054 w 3500831"/>
              <a:gd name="connsiteY5" fmla="*/ 860736 h 3744000"/>
              <a:gd name="connsiteX0" fmla="*/ 47054 w 3500831"/>
              <a:gd name="connsiteY0" fmla="*/ 122962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47054 w 3500831"/>
              <a:gd name="connsiteY5" fmla="*/ 122962 h 3006226"/>
              <a:gd name="connsiteX0" fmla="*/ 0 w 3500831"/>
              <a:gd name="connsiteY0" fmla="*/ 54248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0 w 3500831"/>
              <a:gd name="connsiteY5" fmla="*/ 54248 h 3006226"/>
              <a:gd name="connsiteX0" fmla="*/ 0 w 3500831"/>
              <a:gd name="connsiteY0" fmla="*/ 0 h 3013460"/>
              <a:gd name="connsiteX1" fmla="*/ 3499560 w 3500831"/>
              <a:gd name="connsiteY1" fmla="*/ 7234 h 3013460"/>
              <a:gd name="connsiteX2" fmla="*/ 3500512 w 3500831"/>
              <a:gd name="connsiteY2" fmla="*/ 2323015 h 3013460"/>
              <a:gd name="connsiteX3" fmla="*/ 2837197 w 3500831"/>
              <a:gd name="connsiteY3" fmla="*/ 3013460 h 3013460"/>
              <a:gd name="connsiteX4" fmla="*/ 0 w 3500831"/>
              <a:gd name="connsiteY4" fmla="*/ 3013460 h 3013460"/>
              <a:gd name="connsiteX5" fmla="*/ 0 w 3500831"/>
              <a:gd name="connsiteY5" fmla="*/ 0 h 3013460"/>
              <a:gd name="connsiteX0" fmla="*/ 0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0 w 3500831"/>
              <a:gd name="connsiteY5" fmla="*/ 0 h 3006227"/>
              <a:gd name="connsiteX0" fmla="*/ 904885 w 3500831"/>
              <a:gd name="connsiteY0" fmla="*/ 256386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904885 w 3500831"/>
              <a:gd name="connsiteY5" fmla="*/ 256386 h 3006226"/>
              <a:gd name="connsiteX0" fmla="*/ 828875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828875 w 3500831"/>
              <a:gd name="connsiteY5" fmla="*/ 0 h 3006227"/>
              <a:gd name="connsiteX0" fmla="*/ 362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3620 w 2675576"/>
              <a:gd name="connsiteY5" fmla="*/ 0 h 300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576" h="3006227">
                <a:moveTo>
                  <a:pt x="3620" y="0"/>
                </a:moveTo>
                <a:lnTo>
                  <a:pt x="2674305" y="1"/>
                </a:lnTo>
                <a:cubicBezTo>
                  <a:pt x="2676422" y="400834"/>
                  <a:pt x="2675257" y="1994252"/>
                  <a:pt x="2675257" y="2315782"/>
                </a:cubicBezTo>
                <a:cubicBezTo>
                  <a:pt x="2674008" y="2678344"/>
                  <a:pt x="2331732" y="3003430"/>
                  <a:pt x="2011942" y="3006227"/>
                </a:cubicBezTo>
                <a:lnTo>
                  <a:pt x="0" y="3006227"/>
                </a:lnTo>
                <a:cubicBezTo>
                  <a:pt x="1207" y="2004151"/>
                  <a:pt x="2413" y="1002076"/>
                  <a:pt x="3620" y="0"/>
                </a:cubicBez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1696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0% im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4706156" y="1703276"/>
            <a:ext cx="7005630" cy="4678473"/>
          </a:xfrm>
        </p:spPr>
        <p:txBody>
          <a:bodyPr/>
          <a:lstStyle/>
          <a:p>
            <a:pPr lvl="0"/>
            <a:r>
              <a:rPr lang="en-GB"/>
              <a:t>Click to edit Master text styles</a:t>
            </a:r>
          </a:p>
          <a:p>
            <a:pPr lvl="1"/>
            <a:r>
              <a:rPr lang="en-GB"/>
              <a:t>Second level</a:t>
            </a:r>
          </a:p>
        </p:txBody>
      </p:sp>
      <p:sp>
        <p:nvSpPr>
          <p:cNvPr id="10" name="Slide Number Placeholder 3">
            <a:extLst>
              <a:ext uri="{FF2B5EF4-FFF2-40B4-BE49-F238E27FC236}">
                <a16:creationId xmlns:a16="http://schemas.microsoft.com/office/drawing/2014/main" id="{4DB38783-CC26-DF66-B025-A232160047D8}"/>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1" name="Straight Connector 10">
            <a:extLst>
              <a:ext uri="{FF2B5EF4-FFF2-40B4-BE49-F238E27FC236}">
                <a16:creationId xmlns:a16="http://schemas.microsoft.com/office/drawing/2014/main" id="{C10274AC-C965-AC05-BBFA-EEC28490C882}"/>
              </a:ext>
            </a:extLst>
          </p:cNvPr>
          <p:cNvCxnSpPr>
            <a:cxnSpLocks/>
          </p:cNvCxnSpPr>
          <p:nvPr userDrawn="1"/>
        </p:nvCxnSpPr>
        <p:spPr>
          <a:xfrm>
            <a:off x="4224338" y="1089025"/>
            <a:ext cx="7967662"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3A135E1B-EFF6-5EC1-1332-E07FB7B6D0A8}"/>
              </a:ext>
            </a:extLst>
          </p:cNvPr>
          <p:cNvSpPr>
            <a:spLocks noGrp="1"/>
          </p:cNvSpPr>
          <p:nvPr>
            <p:ph type="title"/>
          </p:nvPr>
        </p:nvSpPr>
        <p:spPr>
          <a:xfrm>
            <a:off x="4706156"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4" name="Picture Placeholder 2">
            <a:extLst>
              <a:ext uri="{FF2B5EF4-FFF2-40B4-BE49-F238E27FC236}">
                <a16:creationId xmlns:a16="http://schemas.microsoft.com/office/drawing/2014/main" id="{E175B40A-8288-0C96-D5D0-8EDDBEF46839}"/>
              </a:ext>
            </a:extLst>
          </p:cNvPr>
          <p:cNvSpPr>
            <a:spLocks noGrp="1"/>
          </p:cNvSpPr>
          <p:nvPr>
            <p:ph type="pic" sz="quarter" idx="21" hasCustomPrompt="1"/>
          </p:nvPr>
        </p:nvSpPr>
        <p:spPr>
          <a:xfrm>
            <a:off x="1" y="0"/>
            <a:ext cx="4224338" cy="68580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47054 w 3500831"/>
              <a:gd name="connsiteY0" fmla="*/ 860736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47054 w 3500831"/>
              <a:gd name="connsiteY5" fmla="*/ 860736 h 3744000"/>
              <a:gd name="connsiteX0" fmla="*/ 47054 w 3500831"/>
              <a:gd name="connsiteY0" fmla="*/ 122962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47054 w 3500831"/>
              <a:gd name="connsiteY5" fmla="*/ 122962 h 3006226"/>
              <a:gd name="connsiteX0" fmla="*/ 0 w 3500831"/>
              <a:gd name="connsiteY0" fmla="*/ 54248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0 w 3500831"/>
              <a:gd name="connsiteY5" fmla="*/ 54248 h 3006226"/>
              <a:gd name="connsiteX0" fmla="*/ 0 w 3500831"/>
              <a:gd name="connsiteY0" fmla="*/ 0 h 3013460"/>
              <a:gd name="connsiteX1" fmla="*/ 3499560 w 3500831"/>
              <a:gd name="connsiteY1" fmla="*/ 7234 h 3013460"/>
              <a:gd name="connsiteX2" fmla="*/ 3500512 w 3500831"/>
              <a:gd name="connsiteY2" fmla="*/ 2323015 h 3013460"/>
              <a:gd name="connsiteX3" fmla="*/ 2837197 w 3500831"/>
              <a:gd name="connsiteY3" fmla="*/ 3013460 h 3013460"/>
              <a:gd name="connsiteX4" fmla="*/ 0 w 3500831"/>
              <a:gd name="connsiteY4" fmla="*/ 3013460 h 3013460"/>
              <a:gd name="connsiteX5" fmla="*/ 0 w 3500831"/>
              <a:gd name="connsiteY5" fmla="*/ 0 h 3013460"/>
              <a:gd name="connsiteX0" fmla="*/ 0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0 w 3500831"/>
              <a:gd name="connsiteY5" fmla="*/ 0 h 3006227"/>
              <a:gd name="connsiteX0" fmla="*/ 904885 w 3500831"/>
              <a:gd name="connsiteY0" fmla="*/ 256386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904885 w 3500831"/>
              <a:gd name="connsiteY5" fmla="*/ 256386 h 3006226"/>
              <a:gd name="connsiteX0" fmla="*/ 828875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828875 w 3500831"/>
              <a:gd name="connsiteY5" fmla="*/ 0 h 3006227"/>
              <a:gd name="connsiteX0" fmla="*/ 362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3620 w 2675576"/>
              <a:gd name="connsiteY5" fmla="*/ 0 h 3006227"/>
              <a:gd name="connsiteX0" fmla="*/ 57911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579110 w 2675576"/>
              <a:gd name="connsiteY5" fmla="*/ 0 h 3006227"/>
              <a:gd name="connsiteX0" fmla="*/ 109307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1093070 w 2675576"/>
              <a:gd name="connsiteY5" fmla="*/ 0 h 3006227"/>
              <a:gd name="connsiteX0" fmla="*/ 821612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821612 w 2675576"/>
              <a:gd name="connsiteY5" fmla="*/ 0 h 3006227"/>
              <a:gd name="connsiteX0" fmla="*/ 349 w 1854313"/>
              <a:gd name="connsiteY0" fmla="*/ 0 h 3006227"/>
              <a:gd name="connsiteX1" fmla="*/ 1853042 w 1854313"/>
              <a:gd name="connsiteY1" fmla="*/ 1 h 3006227"/>
              <a:gd name="connsiteX2" fmla="*/ 1853994 w 1854313"/>
              <a:gd name="connsiteY2" fmla="*/ 2315782 h 3006227"/>
              <a:gd name="connsiteX3" fmla="*/ 1190679 w 1854313"/>
              <a:gd name="connsiteY3" fmla="*/ 3006227 h 3006227"/>
              <a:gd name="connsiteX4" fmla="*/ 348 w 1854313"/>
              <a:gd name="connsiteY4" fmla="*/ 3006227 h 3006227"/>
              <a:gd name="connsiteX5" fmla="*/ 349 w 1854313"/>
              <a:gd name="connsiteY5" fmla="*/ 0 h 300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313" h="3006227">
                <a:moveTo>
                  <a:pt x="349" y="0"/>
                </a:moveTo>
                <a:lnTo>
                  <a:pt x="1853042" y="1"/>
                </a:lnTo>
                <a:cubicBezTo>
                  <a:pt x="1855159" y="400834"/>
                  <a:pt x="1853994" y="1994252"/>
                  <a:pt x="1853994" y="2315782"/>
                </a:cubicBezTo>
                <a:cubicBezTo>
                  <a:pt x="1852745" y="2678344"/>
                  <a:pt x="1510469" y="3003430"/>
                  <a:pt x="1190679" y="3006227"/>
                </a:cubicBezTo>
                <a:lnTo>
                  <a:pt x="348" y="3006227"/>
                </a:lnTo>
                <a:cubicBezTo>
                  <a:pt x="1555" y="2004151"/>
                  <a:pt x="-858" y="1002076"/>
                  <a:pt x="349" y="0"/>
                </a:cubicBez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381147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four small sections">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98060F24-CAC1-5BD3-B8EC-A083C1DE0001}"/>
              </a:ext>
            </a:extLst>
          </p:cNvPr>
          <p:cNvSpPr>
            <a:spLocks noGrp="1"/>
          </p:cNvSpPr>
          <p:nvPr>
            <p:ph type="pic" sz="quarter" idx="21" hasCustomPrompt="1"/>
          </p:nvPr>
        </p:nvSpPr>
        <p:spPr>
          <a:xfrm>
            <a:off x="8219896" y="1700212"/>
            <a:ext cx="3491999" cy="3737652"/>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31" h="3744000">
                <a:moveTo>
                  <a:pt x="0" y="0"/>
                </a:moveTo>
                <a:lnTo>
                  <a:pt x="3499560" y="0"/>
                </a:lnTo>
                <a:cubicBezTo>
                  <a:pt x="3501677" y="400833"/>
                  <a:pt x="3500512" y="2732025"/>
                  <a:pt x="3500512" y="3053555"/>
                </a:cubicBezTo>
                <a:cubicBezTo>
                  <a:pt x="3499263" y="3416117"/>
                  <a:pt x="3156987" y="3741203"/>
                  <a:pt x="2837197" y="3744000"/>
                </a:cubicBezTo>
                <a:lnTo>
                  <a:pt x="0" y="3744000"/>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33" name="Text Placeholder 2">
            <a:extLst>
              <a:ext uri="{FF2B5EF4-FFF2-40B4-BE49-F238E27FC236}">
                <a16:creationId xmlns:a16="http://schemas.microsoft.com/office/drawing/2014/main" id="{825DC2FE-B9C7-2797-A891-C30E2861FC7C}"/>
              </a:ext>
            </a:extLst>
          </p:cNvPr>
          <p:cNvSpPr>
            <a:spLocks noGrp="1"/>
          </p:cNvSpPr>
          <p:nvPr>
            <p:ph type="body" sz="quarter" idx="17" hasCustomPrompt="1"/>
          </p:nvPr>
        </p:nvSpPr>
        <p:spPr>
          <a:xfrm>
            <a:off x="479425" y="1693862"/>
            <a:ext cx="3492000"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4" name="Text Placeholder 2">
            <a:extLst>
              <a:ext uri="{FF2B5EF4-FFF2-40B4-BE49-F238E27FC236}">
                <a16:creationId xmlns:a16="http://schemas.microsoft.com/office/drawing/2014/main" id="{F3EBC071-1C33-5A9C-F820-5AD659C02EA9}"/>
              </a:ext>
            </a:extLst>
          </p:cNvPr>
          <p:cNvSpPr>
            <a:spLocks noGrp="1"/>
          </p:cNvSpPr>
          <p:nvPr>
            <p:ph type="body" sz="quarter" idx="24" hasCustomPrompt="1"/>
          </p:nvPr>
        </p:nvSpPr>
        <p:spPr>
          <a:xfrm>
            <a:off x="479086" y="3709864"/>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7" name="Text Placeholder 2">
            <a:extLst>
              <a:ext uri="{FF2B5EF4-FFF2-40B4-BE49-F238E27FC236}">
                <a16:creationId xmlns:a16="http://schemas.microsoft.com/office/drawing/2014/main" id="{044C907B-75B7-A220-5A43-C81C5A334B2B}"/>
              </a:ext>
            </a:extLst>
          </p:cNvPr>
          <p:cNvSpPr>
            <a:spLocks noGrp="1"/>
          </p:cNvSpPr>
          <p:nvPr>
            <p:ph type="body" sz="quarter" idx="25" hasCustomPrompt="1"/>
          </p:nvPr>
        </p:nvSpPr>
        <p:spPr>
          <a:xfrm>
            <a:off x="4349662" y="1693862"/>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8" name="Text Placeholder 2">
            <a:extLst>
              <a:ext uri="{FF2B5EF4-FFF2-40B4-BE49-F238E27FC236}">
                <a16:creationId xmlns:a16="http://schemas.microsoft.com/office/drawing/2014/main" id="{1DB00AC1-A6FD-3609-80A2-A1B7A356E1E8}"/>
              </a:ext>
            </a:extLst>
          </p:cNvPr>
          <p:cNvSpPr>
            <a:spLocks noGrp="1"/>
          </p:cNvSpPr>
          <p:nvPr>
            <p:ph type="body" sz="quarter" idx="26" hasCustomPrompt="1"/>
          </p:nvPr>
        </p:nvSpPr>
        <p:spPr>
          <a:xfrm>
            <a:off x="4349661" y="3709864"/>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2" name="Slide Number Placeholder 3">
            <a:extLst>
              <a:ext uri="{FF2B5EF4-FFF2-40B4-BE49-F238E27FC236}">
                <a16:creationId xmlns:a16="http://schemas.microsoft.com/office/drawing/2014/main" id="{A5F75AC4-2DA8-3807-080C-1F4B5B2F61CB}"/>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Title Placeholder 1">
            <a:extLst>
              <a:ext uri="{FF2B5EF4-FFF2-40B4-BE49-F238E27FC236}">
                <a16:creationId xmlns:a16="http://schemas.microsoft.com/office/drawing/2014/main" id="{CFB454D8-49E3-5947-420D-963E474C5401}"/>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35051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four small sections">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825DC2FE-B9C7-2797-A891-C30E2861FC7C}"/>
              </a:ext>
            </a:extLst>
          </p:cNvPr>
          <p:cNvSpPr>
            <a:spLocks noGrp="1"/>
          </p:cNvSpPr>
          <p:nvPr>
            <p:ph type="body" sz="quarter" idx="17" hasCustomPrompt="1"/>
          </p:nvPr>
        </p:nvSpPr>
        <p:spPr>
          <a:xfrm>
            <a:off x="479425" y="1693862"/>
            <a:ext cx="3492000"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4" name="Text Placeholder 2">
            <a:extLst>
              <a:ext uri="{FF2B5EF4-FFF2-40B4-BE49-F238E27FC236}">
                <a16:creationId xmlns:a16="http://schemas.microsoft.com/office/drawing/2014/main" id="{F3EBC071-1C33-5A9C-F820-5AD659C02EA9}"/>
              </a:ext>
            </a:extLst>
          </p:cNvPr>
          <p:cNvSpPr>
            <a:spLocks noGrp="1"/>
          </p:cNvSpPr>
          <p:nvPr>
            <p:ph type="body" sz="quarter" idx="24" hasCustomPrompt="1"/>
          </p:nvPr>
        </p:nvSpPr>
        <p:spPr>
          <a:xfrm>
            <a:off x="479086" y="3709864"/>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7" name="Text Placeholder 2">
            <a:extLst>
              <a:ext uri="{FF2B5EF4-FFF2-40B4-BE49-F238E27FC236}">
                <a16:creationId xmlns:a16="http://schemas.microsoft.com/office/drawing/2014/main" id="{044C907B-75B7-A220-5A43-C81C5A334B2B}"/>
              </a:ext>
            </a:extLst>
          </p:cNvPr>
          <p:cNvSpPr>
            <a:spLocks noGrp="1"/>
          </p:cNvSpPr>
          <p:nvPr>
            <p:ph type="body" sz="quarter" idx="25" hasCustomPrompt="1"/>
          </p:nvPr>
        </p:nvSpPr>
        <p:spPr>
          <a:xfrm>
            <a:off x="4349662" y="1693862"/>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8" name="Text Placeholder 2">
            <a:extLst>
              <a:ext uri="{FF2B5EF4-FFF2-40B4-BE49-F238E27FC236}">
                <a16:creationId xmlns:a16="http://schemas.microsoft.com/office/drawing/2014/main" id="{1DB00AC1-A6FD-3609-80A2-A1B7A356E1E8}"/>
              </a:ext>
            </a:extLst>
          </p:cNvPr>
          <p:cNvSpPr>
            <a:spLocks noGrp="1"/>
          </p:cNvSpPr>
          <p:nvPr>
            <p:ph type="body" sz="quarter" idx="26" hasCustomPrompt="1"/>
          </p:nvPr>
        </p:nvSpPr>
        <p:spPr>
          <a:xfrm>
            <a:off x="4349661" y="3709864"/>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2" name="Slide Number Placeholder 3">
            <a:extLst>
              <a:ext uri="{FF2B5EF4-FFF2-40B4-BE49-F238E27FC236}">
                <a16:creationId xmlns:a16="http://schemas.microsoft.com/office/drawing/2014/main" id="{A5F75AC4-2DA8-3807-080C-1F4B5B2F61CB}"/>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Title Placeholder 1">
            <a:extLst>
              <a:ext uri="{FF2B5EF4-FFF2-40B4-BE49-F238E27FC236}">
                <a16:creationId xmlns:a16="http://schemas.microsoft.com/office/drawing/2014/main" id="{CFB454D8-49E3-5947-420D-963E474C5401}"/>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2" name="Text Placeholder 2">
            <a:extLst>
              <a:ext uri="{FF2B5EF4-FFF2-40B4-BE49-F238E27FC236}">
                <a16:creationId xmlns:a16="http://schemas.microsoft.com/office/drawing/2014/main" id="{202742B5-BA20-BF46-0B85-76E972CC08FC}"/>
              </a:ext>
            </a:extLst>
          </p:cNvPr>
          <p:cNvSpPr>
            <a:spLocks noGrp="1"/>
          </p:cNvSpPr>
          <p:nvPr>
            <p:ph type="body" sz="quarter" idx="28"/>
          </p:nvPr>
        </p:nvSpPr>
        <p:spPr>
          <a:xfrm>
            <a:off x="8212677" y="1700213"/>
            <a:ext cx="3499898" cy="3737651"/>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959371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959371 h 4686732"/>
              <a:gd name="connsiteX0" fmla="*/ 0 w 3545772"/>
              <a:gd name="connsiteY0" fmla="*/ 0 h 3727361"/>
              <a:gd name="connsiteX1" fmla="*/ 3492001 w 3545772"/>
              <a:gd name="connsiteY1" fmla="*/ 0 h 3727361"/>
              <a:gd name="connsiteX2" fmla="*/ 3492001 w 3545772"/>
              <a:gd name="connsiteY2" fmla="*/ 2998416 h 3727361"/>
              <a:gd name="connsiteX3" fmla="*/ 2766083 w 3545772"/>
              <a:gd name="connsiteY3" fmla="*/ 3727361 h 3727361"/>
              <a:gd name="connsiteX4" fmla="*/ 0 w 3545772"/>
              <a:gd name="connsiteY4" fmla="*/ 3720629 h 3727361"/>
              <a:gd name="connsiteX5" fmla="*/ 0 w 3545772"/>
              <a:gd name="connsiteY5" fmla="*/ 0 h 3727361"/>
              <a:gd name="connsiteX0" fmla="*/ 0 w 3492473"/>
              <a:gd name="connsiteY0" fmla="*/ 0 h 3727362"/>
              <a:gd name="connsiteX1" fmla="*/ 3492001 w 3492473"/>
              <a:gd name="connsiteY1" fmla="*/ 0 h 3727362"/>
              <a:gd name="connsiteX2" fmla="*/ 3492001 w 3492473"/>
              <a:gd name="connsiteY2" fmla="*/ 2998416 h 3727362"/>
              <a:gd name="connsiteX3" fmla="*/ 2766083 w 3492473"/>
              <a:gd name="connsiteY3" fmla="*/ 3727361 h 3727362"/>
              <a:gd name="connsiteX4" fmla="*/ 0 w 3492473"/>
              <a:gd name="connsiteY4" fmla="*/ 3720629 h 3727362"/>
              <a:gd name="connsiteX5" fmla="*/ 0 w 3492473"/>
              <a:gd name="connsiteY5" fmla="*/ 0 h 3727362"/>
              <a:gd name="connsiteX0" fmla="*/ 0 w 3492086"/>
              <a:gd name="connsiteY0" fmla="*/ 0 h 3727361"/>
              <a:gd name="connsiteX1" fmla="*/ 3492001 w 3492086"/>
              <a:gd name="connsiteY1" fmla="*/ 0 h 3727361"/>
              <a:gd name="connsiteX2" fmla="*/ 3492001 w 3492086"/>
              <a:gd name="connsiteY2" fmla="*/ 2998416 h 3727361"/>
              <a:gd name="connsiteX3" fmla="*/ 2766083 w 3492086"/>
              <a:gd name="connsiteY3" fmla="*/ 3727361 h 3727361"/>
              <a:gd name="connsiteX4" fmla="*/ 0 w 3492086"/>
              <a:gd name="connsiteY4" fmla="*/ 3720629 h 3727361"/>
              <a:gd name="connsiteX5" fmla="*/ 0 w 3492086"/>
              <a:gd name="connsiteY5" fmla="*/ 0 h 3727361"/>
              <a:gd name="connsiteX0" fmla="*/ 0 w 3492473"/>
              <a:gd name="connsiteY0" fmla="*/ 0 h 3727361"/>
              <a:gd name="connsiteX1" fmla="*/ 3492001 w 3492473"/>
              <a:gd name="connsiteY1" fmla="*/ 0 h 3727361"/>
              <a:gd name="connsiteX2" fmla="*/ 3492001 w 3492473"/>
              <a:gd name="connsiteY2" fmla="*/ 2998416 h 3727361"/>
              <a:gd name="connsiteX3" fmla="*/ 2766083 w 3492473"/>
              <a:gd name="connsiteY3" fmla="*/ 3727361 h 3727361"/>
              <a:gd name="connsiteX4" fmla="*/ 0 w 3492473"/>
              <a:gd name="connsiteY4" fmla="*/ 3720629 h 3727361"/>
              <a:gd name="connsiteX5" fmla="*/ 0 w 3492473"/>
              <a:gd name="connsiteY5" fmla="*/ 0 h 3727361"/>
              <a:gd name="connsiteX0" fmla="*/ 0 w 3492473"/>
              <a:gd name="connsiteY0" fmla="*/ 0 h 3727361"/>
              <a:gd name="connsiteX1" fmla="*/ 3492001 w 3492473"/>
              <a:gd name="connsiteY1" fmla="*/ 0 h 3727361"/>
              <a:gd name="connsiteX2" fmla="*/ 3492001 w 3492473"/>
              <a:gd name="connsiteY2" fmla="*/ 2998416 h 3727361"/>
              <a:gd name="connsiteX3" fmla="*/ 2766083 w 3492473"/>
              <a:gd name="connsiteY3" fmla="*/ 3727361 h 3727361"/>
              <a:gd name="connsiteX4" fmla="*/ 0 w 3492473"/>
              <a:gd name="connsiteY4" fmla="*/ 3720629 h 3727361"/>
              <a:gd name="connsiteX5" fmla="*/ 0 w 3492473"/>
              <a:gd name="connsiteY5" fmla="*/ 0 h 3727361"/>
              <a:gd name="connsiteX0" fmla="*/ 0 w 3492473"/>
              <a:gd name="connsiteY0" fmla="*/ 0 h 3727394"/>
              <a:gd name="connsiteX1" fmla="*/ 3492001 w 3492473"/>
              <a:gd name="connsiteY1" fmla="*/ 0 h 3727394"/>
              <a:gd name="connsiteX2" fmla="*/ 3492001 w 3492473"/>
              <a:gd name="connsiteY2" fmla="*/ 2998416 h 3727394"/>
              <a:gd name="connsiteX3" fmla="*/ 2766083 w 3492473"/>
              <a:gd name="connsiteY3" fmla="*/ 3727361 h 3727394"/>
              <a:gd name="connsiteX4" fmla="*/ 0 w 3492473"/>
              <a:gd name="connsiteY4" fmla="*/ 3720629 h 3727394"/>
              <a:gd name="connsiteX5" fmla="*/ 0 w 3492473"/>
              <a:gd name="connsiteY5" fmla="*/ 0 h 37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473" h="3727394">
                <a:moveTo>
                  <a:pt x="0" y="0"/>
                </a:moveTo>
                <a:lnTo>
                  <a:pt x="3492001" y="0"/>
                </a:lnTo>
                <a:cubicBezTo>
                  <a:pt x="3492001" y="1327729"/>
                  <a:pt x="3493065" y="2595615"/>
                  <a:pt x="3492001" y="2998416"/>
                </a:cubicBezTo>
                <a:cubicBezTo>
                  <a:pt x="3490937" y="3401217"/>
                  <a:pt x="3148865" y="3731211"/>
                  <a:pt x="2766083" y="3727361"/>
                </a:cubicBezTo>
                <a:lnTo>
                  <a:pt x="0" y="3720629"/>
                </a:lnTo>
                <a:lnTo>
                  <a:pt x="0" y="0"/>
                </a:lnTo>
                <a:close/>
              </a:path>
            </a:pathLst>
          </a:custGeom>
          <a:solidFill>
            <a:schemeClr val="tx1"/>
          </a:solidFill>
        </p:spPr>
        <p:txBody>
          <a:bodyPr lIns="360000" tIns="360000" rIns="360000" bIns="360000"/>
          <a:lstStyle>
            <a:lvl1pPr marL="0" indent="0">
              <a:buNone/>
              <a:defRPr sz="2400" b="0" i="0">
                <a:solidFill>
                  <a:schemeClr val="bg1"/>
                </a:solidFill>
                <a:latin typeface="Borna" pitchFamily="2" charset="77"/>
              </a:defRPr>
            </a:lvl1pPr>
            <a:lvl2pPr marL="180000" indent="0">
              <a:buNone/>
              <a:defRPr sz="2400" b="0" i="0">
                <a:solidFill>
                  <a:schemeClr val="bg1"/>
                </a:solidFill>
                <a:latin typeface="Borna" pitchFamily="2" charset="77"/>
              </a:defRPr>
            </a:lvl2pPr>
          </a:lstStyle>
          <a:p>
            <a:pPr lvl="0"/>
            <a:r>
              <a:rPr lang="en-GB"/>
              <a:t>Click to edit Master text styles</a:t>
            </a:r>
          </a:p>
        </p:txBody>
      </p:sp>
      <p:pic>
        <p:nvPicPr>
          <p:cNvPr id="10" name="Picture 9" descr="A black and purple curved corner&#10;&#10;Description automatically generated">
            <a:extLst>
              <a:ext uri="{FF2B5EF4-FFF2-40B4-BE49-F238E27FC236}">
                <a16:creationId xmlns:a16="http://schemas.microsoft.com/office/drawing/2014/main" id="{7087C4A2-5D08-AC36-89D5-AD173AF8B6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H="1">
            <a:off x="8950676" y="2683863"/>
            <a:ext cx="2016002" cy="3492000"/>
          </a:xfrm>
          <a:prstGeom prst="rect">
            <a:avLst/>
          </a:prstGeom>
        </p:spPr>
      </p:pic>
    </p:spTree>
    <p:extLst>
      <p:ext uri="{BB962C8B-B14F-4D97-AF65-F5344CB8AC3E}">
        <p14:creationId xmlns:p14="http://schemas.microsoft.com/office/powerpoint/2010/main" val="268702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50%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960D3F-34E6-91A7-9E5E-91A0A7B9EE0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black and purple curved corner&#10;&#10;Description automatically generated">
            <a:extLst>
              <a:ext uri="{FF2B5EF4-FFF2-40B4-BE49-F238E27FC236}">
                <a16:creationId xmlns:a16="http://schemas.microsoft.com/office/drawing/2014/main" id="{129B99D8-E739-2F14-7192-23C2EE52C5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498615" y="1703275"/>
            <a:ext cx="5117958" cy="4678473"/>
          </a:xfrm>
        </p:spPr>
        <p:txBody>
          <a:bodyPr/>
          <a:lstStyle>
            <a:lvl1pPr>
              <a:defRPr>
                <a:solidFill>
                  <a:schemeClr val="tx1"/>
                </a:solidFill>
              </a:defRPr>
            </a:lvl1pPr>
            <a:lvl2pPr>
              <a:defRPr>
                <a:solidFill>
                  <a:schemeClr val="tx1"/>
                </a:solidFill>
              </a:defRPr>
            </a:lvl2pPr>
          </a:lstStyle>
          <a:p>
            <a:pPr lvl="0"/>
            <a:r>
              <a:rPr lang="en-GB"/>
              <a:t>Click to edit Master text styles</a:t>
            </a:r>
          </a:p>
          <a:p>
            <a:pPr lvl="1"/>
            <a:r>
              <a:rPr lang="en-GB"/>
              <a:t>Second level</a:t>
            </a:r>
          </a:p>
        </p:txBody>
      </p:sp>
      <p:sp>
        <p:nvSpPr>
          <p:cNvPr id="3" name="Slide Number Placeholder 3">
            <a:extLst>
              <a:ext uri="{FF2B5EF4-FFF2-40B4-BE49-F238E27FC236}">
                <a16:creationId xmlns:a16="http://schemas.microsoft.com/office/drawing/2014/main" id="{2FA39F7C-1CE9-1E2C-8871-31710661BCB0}"/>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10" name="Text Placeholder 2">
            <a:extLst>
              <a:ext uri="{FF2B5EF4-FFF2-40B4-BE49-F238E27FC236}">
                <a16:creationId xmlns:a16="http://schemas.microsoft.com/office/drawing/2014/main" id="{D62DB493-2AEF-A7D7-C979-D98C2393824B}"/>
              </a:ext>
            </a:extLst>
          </p:cNvPr>
          <p:cNvSpPr>
            <a:spLocks noGrp="1"/>
          </p:cNvSpPr>
          <p:nvPr>
            <p:ph type="body" sz="quarter" idx="16"/>
          </p:nvPr>
        </p:nvSpPr>
        <p:spPr>
          <a:xfrm>
            <a:off x="6581814" y="1703275"/>
            <a:ext cx="5130762" cy="4676864"/>
          </a:xfrm>
        </p:spPr>
        <p:txBody>
          <a:bodyPr/>
          <a:lstStyle>
            <a:lvl1pPr>
              <a:defRPr>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cxnSp>
        <p:nvCxnSpPr>
          <p:cNvPr id="13" name="Straight Connector 12">
            <a:extLst>
              <a:ext uri="{FF2B5EF4-FFF2-40B4-BE49-F238E27FC236}">
                <a16:creationId xmlns:a16="http://schemas.microsoft.com/office/drawing/2014/main" id="{B725EE80-C6C9-4C7A-C541-778EB8BFB804}"/>
              </a:ext>
            </a:extLst>
          </p:cNvPr>
          <p:cNvCxnSpPr>
            <a:cxnSpLocks/>
          </p:cNvCxnSpPr>
          <p:nvPr userDrawn="1"/>
        </p:nvCxnSpPr>
        <p:spPr>
          <a:xfrm>
            <a:off x="0" y="1089025"/>
            <a:ext cx="121920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F3077E-8EC3-2936-3B64-3A8054D6FA1A}"/>
              </a:ext>
            </a:extLst>
          </p:cNvPr>
          <p:cNvCxnSpPr>
            <a:cxnSpLocks/>
          </p:cNvCxnSpPr>
          <p:nvPr userDrawn="1"/>
        </p:nvCxnSpPr>
        <p:spPr>
          <a:xfrm>
            <a:off x="0" y="1089025"/>
            <a:ext cx="12192000"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D11333E-ED22-93AE-CAC1-3AE47F5ACB52}"/>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61277" y="355787"/>
            <a:ext cx="761979" cy="419719"/>
          </a:xfrm>
          <a:prstGeom prst="rect">
            <a:avLst/>
          </a:prstGeom>
        </p:spPr>
      </p:pic>
      <p:sp>
        <p:nvSpPr>
          <p:cNvPr id="5" name="Title Placeholder 1">
            <a:extLst>
              <a:ext uri="{FF2B5EF4-FFF2-40B4-BE49-F238E27FC236}">
                <a16:creationId xmlns:a16="http://schemas.microsoft.com/office/drawing/2014/main" id="{8572F124-7C25-A984-3ED4-F5EE0337F7D9}"/>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22350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50% im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960D3F-34E6-91A7-9E5E-91A0A7B9EE0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black and purple curved corner&#10;&#10;Description automatically generated">
            <a:extLst>
              <a:ext uri="{FF2B5EF4-FFF2-40B4-BE49-F238E27FC236}">
                <a16:creationId xmlns:a16="http://schemas.microsoft.com/office/drawing/2014/main" id="{573B8216-38B3-80AC-1448-43C3EFDCC5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498615" y="1703275"/>
            <a:ext cx="5117958" cy="4678473"/>
          </a:xfrm>
        </p:spPr>
        <p:txBody>
          <a:bodyPr/>
          <a:lstStyle>
            <a:lvl1pPr>
              <a:defRPr>
                <a:solidFill>
                  <a:schemeClr val="tx1"/>
                </a:solidFill>
              </a:defRPr>
            </a:lvl1pPr>
            <a:lvl2pPr>
              <a:defRPr>
                <a:solidFill>
                  <a:schemeClr val="tx1"/>
                </a:solidFill>
              </a:defRPr>
            </a:lvl2pPr>
          </a:lstStyle>
          <a:p>
            <a:pPr lvl="0"/>
            <a:r>
              <a:rPr lang="en-GB"/>
              <a:t>Click to edit Master text styles</a:t>
            </a:r>
          </a:p>
          <a:p>
            <a:pPr lvl="1"/>
            <a:r>
              <a:rPr lang="en-GB"/>
              <a:t>Second level</a:t>
            </a:r>
          </a:p>
        </p:txBody>
      </p:sp>
      <p:sp>
        <p:nvSpPr>
          <p:cNvPr id="3" name="Slide Number Placeholder 3">
            <a:extLst>
              <a:ext uri="{FF2B5EF4-FFF2-40B4-BE49-F238E27FC236}">
                <a16:creationId xmlns:a16="http://schemas.microsoft.com/office/drawing/2014/main" id="{2FA39F7C-1CE9-1E2C-8871-31710661BCB0}"/>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9" name="Straight Connector 8">
            <a:extLst>
              <a:ext uri="{FF2B5EF4-FFF2-40B4-BE49-F238E27FC236}">
                <a16:creationId xmlns:a16="http://schemas.microsoft.com/office/drawing/2014/main" id="{57E0AC47-4CE5-EA53-F64E-9078557FD3B3}"/>
              </a:ext>
            </a:extLst>
          </p:cNvPr>
          <p:cNvCxnSpPr>
            <a:cxnSpLocks/>
          </p:cNvCxnSpPr>
          <p:nvPr userDrawn="1"/>
        </p:nvCxnSpPr>
        <p:spPr>
          <a:xfrm>
            <a:off x="0" y="1089025"/>
            <a:ext cx="121920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B49AFF-C551-5F68-34D0-A4368C395BAD}"/>
              </a:ext>
            </a:extLst>
          </p:cNvPr>
          <p:cNvCxnSpPr>
            <a:cxnSpLocks/>
          </p:cNvCxnSpPr>
          <p:nvPr userDrawn="1"/>
        </p:nvCxnSpPr>
        <p:spPr>
          <a:xfrm>
            <a:off x="0" y="1089025"/>
            <a:ext cx="12192000"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3595957-187E-AF69-2F0E-1556F736A82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061277" y="355787"/>
            <a:ext cx="761979" cy="419719"/>
          </a:xfrm>
          <a:prstGeom prst="rect">
            <a:avLst/>
          </a:prstGeom>
        </p:spPr>
      </p:pic>
      <p:sp>
        <p:nvSpPr>
          <p:cNvPr id="17" name="Picture Placeholder 2">
            <a:extLst>
              <a:ext uri="{FF2B5EF4-FFF2-40B4-BE49-F238E27FC236}">
                <a16:creationId xmlns:a16="http://schemas.microsoft.com/office/drawing/2014/main" id="{2B20974C-8EEB-41A4-AB51-CE65F29A0522}"/>
              </a:ext>
            </a:extLst>
          </p:cNvPr>
          <p:cNvSpPr>
            <a:spLocks noGrp="1"/>
          </p:cNvSpPr>
          <p:nvPr>
            <p:ph type="pic" sz="quarter" idx="22" hasCustomPrompt="1"/>
          </p:nvPr>
        </p:nvSpPr>
        <p:spPr>
          <a:xfrm>
            <a:off x="6564313" y="1693863"/>
            <a:ext cx="2440984" cy="341685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5" name="Title Placeholder 1">
            <a:extLst>
              <a:ext uri="{FF2B5EF4-FFF2-40B4-BE49-F238E27FC236}">
                <a16:creationId xmlns:a16="http://schemas.microsoft.com/office/drawing/2014/main" id="{F9B65237-2484-13A1-E087-258BD5ADE4E6}"/>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6" name="Picture Placeholder 2">
            <a:extLst>
              <a:ext uri="{FF2B5EF4-FFF2-40B4-BE49-F238E27FC236}">
                <a16:creationId xmlns:a16="http://schemas.microsoft.com/office/drawing/2014/main" id="{EE5C4E56-C58F-E15A-CD0D-F409190E1FED}"/>
              </a:ext>
            </a:extLst>
          </p:cNvPr>
          <p:cNvSpPr>
            <a:spLocks noGrp="1"/>
          </p:cNvSpPr>
          <p:nvPr>
            <p:ph type="pic" sz="quarter" idx="23" hasCustomPrompt="1"/>
          </p:nvPr>
        </p:nvSpPr>
        <p:spPr>
          <a:xfrm>
            <a:off x="9271592" y="1693863"/>
            <a:ext cx="2440984" cy="24408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266638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266638 h 3744000"/>
              <a:gd name="connsiteX0" fmla="*/ 0 w 3500831"/>
              <a:gd name="connsiteY0" fmla="*/ 0 h 3477362"/>
              <a:gd name="connsiteX1" fmla="*/ 3499560 w 3500831"/>
              <a:gd name="connsiteY1" fmla="*/ 0 h 3477362"/>
              <a:gd name="connsiteX2" fmla="*/ 3500512 w 3500831"/>
              <a:gd name="connsiteY2" fmla="*/ 2786917 h 3477362"/>
              <a:gd name="connsiteX3" fmla="*/ 2837197 w 3500831"/>
              <a:gd name="connsiteY3" fmla="*/ 3477362 h 3477362"/>
              <a:gd name="connsiteX4" fmla="*/ 0 w 3500831"/>
              <a:gd name="connsiteY4" fmla="*/ 3477362 h 3477362"/>
              <a:gd name="connsiteX5" fmla="*/ 0 w 3500831"/>
              <a:gd name="connsiteY5" fmla="*/ 0 h 347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31" h="3477362">
                <a:moveTo>
                  <a:pt x="0" y="0"/>
                </a:moveTo>
                <a:lnTo>
                  <a:pt x="3499560" y="0"/>
                </a:lnTo>
                <a:cubicBezTo>
                  <a:pt x="3501677" y="400833"/>
                  <a:pt x="3500512" y="2465387"/>
                  <a:pt x="3500512" y="2786917"/>
                </a:cubicBezTo>
                <a:cubicBezTo>
                  <a:pt x="3499263" y="3149479"/>
                  <a:pt x="3156987" y="3474565"/>
                  <a:pt x="2837197" y="3477362"/>
                </a:cubicBezTo>
                <a:lnTo>
                  <a:pt x="0" y="3477362"/>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298378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ext - two separate columns">
    <p:spTree>
      <p:nvGrpSpPr>
        <p:cNvPr id="1" name=""/>
        <p:cNvGrpSpPr/>
        <p:nvPr/>
      </p:nvGrpSpPr>
      <p:grpSpPr>
        <a:xfrm>
          <a:off x="0" y="0"/>
          <a:ext cx="0" cy="0"/>
          <a:chOff x="0" y="0"/>
          <a:chExt cx="0" cy="0"/>
        </a:xfrm>
      </p:grpSpPr>
      <p:pic>
        <p:nvPicPr>
          <p:cNvPr id="25" name="Picture 24" descr="A black and purple curved corner&#10;&#10;Description automatically generated">
            <a:extLst>
              <a:ext uri="{FF2B5EF4-FFF2-40B4-BE49-F238E27FC236}">
                <a16:creationId xmlns:a16="http://schemas.microsoft.com/office/drawing/2014/main" id="{8D45C3EB-0C0F-8662-13AE-9317BE3622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9" name="Picture Placeholder 2">
            <a:extLst>
              <a:ext uri="{FF2B5EF4-FFF2-40B4-BE49-F238E27FC236}">
                <a16:creationId xmlns:a16="http://schemas.microsoft.com/office/drawing/2014/main" id="{87506205-9106-AAB4-812C-DF4E6A3EEEF6}"/>
              </a:ext>
            </a:extLst>
          </p:cNvPr>
          <p:cNvSpPr>
            <a:spLocks noGrp="1"/>
          </p:cNvSpPr>
          <p:nvPr>
            <p:ph type="pic" sz="quarter" idx="17" hasCustomPrompt="1"/>
          </p:nvPr>
        </p:nvSpPr>
        <p:spPr>
          <a:xfrm>
            <a:off x="479424"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2" name="Slide Number Placeholder 3">
            <a:extLst>
              <a:ext uri="{FF2B5EF4-FFF2-40B4-BE49-F238E27FC236}">
                <a16:creationId xmlns:a16="http://schemas.microsoft.com/office/drawing/2014/main" id="{5A4D88DB-7507-5B1A-DC3D-03720C84633D}"/>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Picture Placeholder 2">
            <a:extLst>
              <a:ext uri="{FF2B5EF4-FFF2-40B4-BE49-F238E27FC236}">
                <a16:creationId xmlns:a16="http://schemas.microsoft.com/office/drawing/2014/main" id="{190A9EA9-1A2A-0AEE-B039-A343385D8DCB}"/>
              </a:ext>
            </a:extLst>
          </p:cNvPr>
          <p:cNvSpPr>
            <a:spLocks noGrp="1"/>
          </p:cNvSpPr>
          <p:nvPr>
            <p:ph type="pic" sz="quarter" idx="18" hasCustomPrompt="1"/>
          </p:nvPr>
        </p:nvSpPr>
        <p:spPr>
          <a:xfrm>
            <a:off x="3379694"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8" name="Picture Placeholder 2">
            <a:extLst>
              <a:ext uri="{FF2B5EF4-FFF2-40B4-BE49-F238E27FC236}">
                <a16:creationId xmlns:a16="http://schemas.microsoft.com/office/drawing/2014/main" id="{19A7CD90-1C87-26D2-FCDD-063187123DB8}"/>
              </a:ext>
            </a:extLst>
          </p:cNvPr>
          <p:cNvSpPr>
            <a:spLocks noGrp="1"/>
          </p:cNvSpPr>
          <p:nvPr>
            <p:ph type="pic" sz="quarter" idx="19" hasCustomPrompt="1"/>
          </p:nvPr>
        </p:nvSpPr>
        <p:spPr>
          <a:xfrm>
            <a:off x="6279964"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3" name="Picture Placeholder 2">
            <a:extLst>
              <a:ext uri="{FF2B5EF4-FFF2-40B4-BE49-F238E27FC236}">
                <a16:creationId xmlns:a16="http://schemas.microsoft.com/office/drawing/2014/main" id="{972A3026-ECAA-34E4-1AF6-68C0A887F683}"/>
              </a:ext>
            </a:extLst>
          </p:cNvPr>
          <p:cNvSpPr>
            <a:spLocks noGrp="1"/>
          </p:cNvSpPr>
          <p:nvPr>
            <p:ph type="pic" sz="quarter" idx="20" hasCustomPrompt="1"/>
          </p:nvPr>
        </p:nvSpPr>
        <p:spPr>
          <a:xfrm>
            <a:off x="9180234"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4" name="Text Placeholder 2">
            <a:extLst>
              <a:ext uri="{FF2B5EF4-FFF2-40B4-BE49-F238E27FC236}">
                <a16:creationId xmlns:a16="http://schemas.microsoft.com/office/drawing/2014/main" id="{F328AB4F-FDE1-2DC5-208C-D3C1ED89AA7B}"/>
              </a:ext>
            </a:extLst>
          </p:cNvPr>
          <p:cNvSpPr>
            <a:spLocks noGrp="1"/>
          </p:cNvSpPr>
          <p:nvPr>
            <p:ph type="body" sz="quarter" idx="21" hasCustomPrompt="1"/>
          </p:nvPr>
        </p:nvSpPr>
        <p:spPr>
          <a:xfrm>
            <a:off x="479426" y="3429000"/>
            <a:ext cx="2532339" cy="295275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8" name="Text Placeholder 2">
            <a:extLst>
              <a:ext uri="{FF2B5EF4-FFF2-40B4-BE49-F238E27FC236}">
                <a16:creationId xmlns:a16="http://schemas.microsoft.com/office/drawing/2014/main" id="{77B922CE-C577-7F50-24CC-6D8E30A789BE}"/>
              </a:ext>
            </a:extLst>
          </p:cNvPr>
          <p:cNvSpPr>
            <a:spLocks noGrp="1"/>
          </p:cNvSpPr>
          <p:nvPr>
            <p:ph type="body" sz="quarter" idx="22" hasCustomPrompt="1"/>
          </p:nvPr>
        </p:nvSpPr>
        <p:spPr>
          <a:xfrm>
            <a:off x="3379696" y="3429000"/>
            <a:ext cx="2532339" cy="295275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9" name="Text Placeholder 2">
            <a:extLst>
              <a:ext uri="{FF2B5EF4-FFF2-40B4-BE49-F238E27FC236}">
                <a16:creationId xmlns:a16="http://schemas.microsoft.com/office/drawing/2014/main" id="{2121E5B1-78C5-7477-FF6A-CE11C5155F82}"/>
              </a:ext>
            </a:extLst>
          </p:cNvPr>
          <p:cNvSpPr>
            <a:spLocks noGrp="1"/>
          </p:cNvSpPr>
          <p:nvPr>
            <p:ph type="body" sz="quarter" idx="23" hasCustomPrompt="1"/>
          </p:nvPr>
        </p:nvSpPr>
        <p:spPr>
          <a:xfrm>
            <a:off x="6279966" y="3429000"/>
            <a:ext cx="2532339" cy="295275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20" name="Text Placeholder 2">
            <a:extLst>
              <a:ext uri="{FF2B5EF4-FFF2-40B4-BE49-F238E27FC236}">
                <a16:creationId xmlns:a16="http://schemas.microsoft.com/office/drawing/2014/main" id="{FCC8D296-A50C-8788-8AAB-2EBECC6034DF}"/>
              </a:ext>
            </a:extLst>
          </p:cNvPr>
          <p:cNvSpPr>
            <a:spLocks noGrp="1"/>
          </p:cNvSpPr>
          <p:nvPr>
            <p:ph type="body" sz="quarter" idx="24" hasCustomPrompt="1"/>
          </p:nvPr>
        </p:nvSpPr>
        <p:spPr>
          <a:xfrm>
            <a:off x="9180236" y="3429000"/>
            <a:ext cx="2532339" cy="295275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2" name="Title Placeholder 1">
            <a:extLst>
              <a:ext uri="{FF2B5EF4-FFF2-40B4-BE49-F238E27FC236}">
                <a16:creationId xmlns:a16="http://schemas.microsoft.com/office/drawing/2014/main" id="{0D9381DC-D524-FEF8-EF9F-DE96E8DBCA7D}"/>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101311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1" descr="A black and purple curved corner&#10;&#10;Description automatically generated">
            <a:extLst>
              <a:ext uri="{FF2B5EF4-FFF2-40B4-BE49-F238E27FC236}">
                <a16:creationId xmlns:a16="http://schemas.microsoft.com/office/drawing/2014/main" id="{DDDFA98E-73DE-8704-674D-71AE2F33AF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4" name="Slide Number Placeholder 3">
            <a:extLst>
              <a:ext uri="{FF2B5EF4-FFF2-40B4-BE49-F238E27FC236}">
                <a16:creationId xmlns:a16="http://schemas.microsoft.com/office/drawing/2014/main" id="{F976C34D-53A0-5E7D-9D81-B515477FE3E1}"/>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3" name="Title Placeholder 1">
            <a:extLst>
              <a:ext uri="{FF2B5EF4-FFF2-40B4-BE49-F238E27FC236}">
                <a16:creationId xmlns:a16="http://schemas.microsoft.com/office/drawing/2014/main" id="{8EE6707C-D704-981F-66B3-2035C4D96C06}"/>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Tree>
    <p:extLst>
      <p:ext uri="{BB962C8B-B14F-4D97-AF65-F5344CB8AC3E}">
        <p14:creationId xmlns:p14="http://schemas.microsoft.com/office/powerpoint/2010/main" val="417436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one column">
    <p:spTree>
      <p:nvGrpSpPr>
        <p:cNvPr id="1" name=""/>
        <p:cNvGrpSpPr/>
        <p:nvPr/>
      </p:nvGrpSpPr>
      <p:grpSpPr>
        <a:xfrm>
          <a:off x="0" y="0"/>
          <a:ext cx="0" cy="0"/>
          <a:chOff x="0" y="0"/>
          <a:chExt cx="0" cy="0"/>
        </a:xfrm>
      </p:grpSpPr>
      <p:pic>
        <p:nvPicPr>
          <p:cNvPr id="2" name="Picture 1" descr="A black and purple curved corner&#10;&#10;Description automatically generated">
            <a:extLst>
              <a:ext uri="{FF2B5EF4-FFF2-40B4-BE49-F238E27FC236}">
                <a16:creationId xmlns:a16="http://schemas.microsoft.com/office/drawing/2014/main" id="{BD57CB1A-DCA8-A158-FDD8-AA86484209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6" name="Text Placeholder 2">
            <a:extLst>
              <a:ext uri="{FF2B5EF4-FFF2-40B4-BE49-F238E27FC236}">
                <a16:creationId xmlns:a16="http://schemas.microsoft.com/office/drawing/2014/main" id="{2F8C495F-2ED1-3B83-EFB3-7D3F1027EF5E}"/>
              </a:ext>
            </a:extLst>
          </p:cNvPr>
          <p:cNvSpPr>
            <a:spLocks noGrp="1"/>
          </p:cNvSpPr>
          <p:nvPr>
            <p:ph type="body" sz="quarter" idx="15"/>
          </p:nvPr>
        </p:nvSpPr>
        <p:spPr>
          <a:xfrm>
            <a:off x="479426" y="1703276"/>
            <a:ext cx="11233150" cy="4678473"/>
          </a:xfrm>
        </p:spPr>
        <p:txBody>
          <a:body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CA7A07EF-CC78-0CB6-7F78-9F3F2E356A93}"/>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3" name="Title Placeholder 1">
            <a:extLst>
              <a:ext uri="{FF2B5EF4-FFF2-40B4-BE49-F238E27FC236}">
                <a16:creationId xmlns:a16="http://schemas.microsoft.com/office/drawing/2014/main" id="{7220D755-A698-3CDE-D475-25F8CF405980}"/>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Tree>
    <p:extLst>
      <p:ext uri="{BB962C8B-B14F-4D97-AF65-F5344CB8AC3E}">
        <p14:creationId xmlns:p14="http://schemas.microsoft.com/office/powerpoint/2010/main" val="201103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 one column">
    <p:spTree>
      <p:nvGrpSpPr>
        <p:cNvPr id="1" name=""/>
        <p:cNvGrpSpPr/>
        <p:nvPr/>
      </p:nvGrpSpPr>
      <p:grpSpPr>
        <a:xfrm>
          <a:off x="0" y="0"/>
          <a:ext cx="0" cy="0"/>
          <a:chOff x="0" y="0"/>
          <a:chExt cx="0" cy="0"/>
        </a:xfrm>
      </p:grpSpPr>
      <p:pic>
        <p:nvPicPr>
          <p:cNvPr id="15" name="Picture 14" descr="A black and purple curved corner&#10;&#10;Description automatically generated">
            <a:extLst>
              <a:ext uri="{FF2B5EF4-FFF2-40B4-BE49-F238E27FC236}">
                <a16:creationId xmlns:a16="http://schemas.microsoft.com/office/drawing/2014/main" id="{1E27019C-5ABC-9186-867A-C5BEEB6202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6" name="Text Placeholder 2">
            <a:extLst>
              <a:ext uri="{FF2B5EF4-FFF2-40B4-BE49-F238E27FC236}">
                <a16:creationId xmlns:a16="http://schemas.microsoft.com/office/drawing/2014/main" id="{2F8C495F-2ED1-3B83-EFB3-7D3F1027EF5E}"/>
              </a:ext>
            </a:extLst>
          </p:cNvPr>
          <p:cNvSpPr>
            <a:spLocks noGrp="1"/>
          </p:cNvSpPr>
          <p:nvPr>
            <p:ph type="body" sz="quarter" idx="15"/>
          </p:nvPr>
        </p:nvSpPr>
        <p:spPr>
          <a:xfrm>
            <a:off x="479426" y="1703276"/>
            <a:ext cx="11233150" cy="4678473"/>
          </a:xfrm>
        </p:spPr>
        <p:txBody>
          <a:bodyPr/>
          <a:lstStyle/>
          <a:p>
            <a:pPr lvl="0"/>
            <a:r>
              <a:rPr lang="en-GB"/>
              <a:t>Click to edit Master text styles</a:t>
            </a:r>
          </a:p>
          <a:p>
            <a:pPr lvl="1"/>
            <a:r>
              <a:rPr lang="en-GB"/>
              <a:t>Second level</a:t>
            </a:r>
          </a:p>
        </p:txBody>
      </p:sp>
      <p:sp>
        <p:nvSpPr>
          <p:cNvPr id="4" name="Slide Number Placeholder 3">
            <a:extLst>
              <a:ext uri="{FF2B5EF4-FFF2-40B4-BE49-F238E27FC236}">
                <a16:creationId xmlns:a16="http://schemas.microsoft.com/office/drawing/2014/main" id="{CA7A07EF-CC78-0CB6-7F78-9F3F2E356A93}"/>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19EAE74D-ADA9-8DED-C4F9-FEF250D3520C}"/>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334664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two separate columns">
    <p:spTree>
      <p:nvGrpSpPr>
        <p:cNvPr id="1" name=""/>
        <p:cNvGrpSpPr/>
        <p:nvPr/>
      </p:nvGrpSpPr>
      <p:grpSpPr>
        <a:xfrm>
          <a:off x="0" y="0"/>
          <a:ext cx="0" cy="0"/>
          <a:chOff x="0" y="0"/>
          <a:chExt cx="0" cy="0"/>
        </a:xfrm>
      </p:grpSpPr>
      <p:pic>
        <p:nvPicPr>
          <p:cNvPr id="2" name="Picture 1" descr="A black and purple curved corner&#10;&#10;Description automatically generated">
            <a:extLst>
              <a:ext uri="{FF2B5EF4-FFF2-40B4-BE49-F238E27FC236}">
                <a16:creationId xmlns:a16="http://schemas.microsoft.com/office/drawing/2014/main" id="{220AC065-7BDD-2B6D-A2D3-DCA9257391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cxnSp>
        <p:nvCxnSpPr>
          <p:cNvPr id="7" name="Straight Connector 6">
            <a:extLst>
              <a:ext uri="{FF2B5EF4-FFF2-40B4-BE49-F238E27FC236}">
                <a16:creationId xmlns:a16="http://schemas.microsoft.com/office/drawing/2014/main" id="{D2E41B5D-788B-EDA7-8746-4F8F37BCD595}"/>
              </a:ext>
            </a:extLst>
          </p:cNvPr>
          <p:cNvCxnSpPr/>
          <p:nvPr userDrawn="1"/>
        </p:nvCxnSpPr>
        <p:spPr>
          <a:xfrm>
            <a:off x="6095999" y="1700213"/>
            <a:ext cx="1" cy="4681537"/>
          </a:xfrm>
          <a:prstGeom prst="line">
            <a:avLst/>
          </a:prstGeom>
          <a:ln w="19050" cap="rnd">
            <a:solidFill>
              <a:srgbClr val="8953CE"/>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938E5B4E-72AD-8A66-E136-AEB65FE181BA}"/>
              </a:ext>
            </a:extLst>
          </p:cNvPr>
          <p:cNvSpPr>
            <a:spLocks noGrp="1"/>
          </p:cNvSpPr>
          <p:nvPr>
            <p:ph type="body" sz="quarter" idx="15"/>
          </p:nvPr>
        </p:nvSpPr>
        <p:spPr>
          <a:xfrm>
            <a:off x="479424" y="1706608"/>
            <a:ext cx="5137149" cy="4675142"/>
          </a:xfrm>
        </p:spPr>
        <p:txBody>
          <a:bodyPr/>
          <a:lstStyle/>
          <a:p>
            <a:pPr lvl="0"/>
            <a:r>
              <a:rPr lang="en-US"/>
              <a:t>Click to edit Master text styles</a:t>
            </a:r>
          </a:p>
          <a:p>
            <a:pPr lvl="1"/>
            <a:r>
              <a:rPr lang="en-US"/>
              <a:t>Second level</a:t>
            </a:r>
          </a:p>
        </p:txBody>
      </p:sp>
      <p:sp>
        <p:nvSpPr>
          <p:cNvPr id="9" name="Text Placeholder 2">
            <a:extLst>
              <a:ext uri="{FF2B5EF4-FFF2-40B4-BE49-F238E27FC236}">
                <a16:creationId xmlns:a16="http://schemas.microsoft.com/office/drawing/2014/main" id="{85357DDE-E7DA-DF75-B04F-870AA862E2A0}"/>
              </a:ext>
            </a:extLst>
          </p:cNvPr>
          <p:cNvSpPr>
            <a:spLocks noGrp="1"/>
          </p:cNvSpPr>
          <p:nvPr>
            <p:ph type="body" sz="quarter" idx="19"/>
          </p:nvPr>
        </p:nvSpPr>
        <p:spPr>
          <a:xfrm>
            <a:off x="6575426" y="1706609"/>
            <a:ext cx="5137149" cy="4675142"/>
          </a:xfrm>
        </p:spPr>
        <p:txBody>
          <a:bodyPr/>
          <a:lstStyle/>
          <a:p>
            <a:pPr lvl="0"/>
            <a:r>
              <a:rPr lang="en-US"/>
              <a:t>Click to edit Master text styles</a:t>
            </a:r>
          </a:p>
          <a:p>
            <a:pPr lvl="1"/>
            <a:r>
              <a:rPr lang="en-US"/>
              <a:t>Second level</a:t>
            </a:r>
          </a:p>
        </p:txBody>
      </p:sp>
      <p:sp>
        <p:nvSpPr>
          <p:cNvPr id="10" name="Slide Number Placeholder 3">
            <a:extLst>
              <a:ext uri="{FF2B5EF4-FFF2-40B4-BE49-F238E27FC236}">
                <a16:creationId xmlns:a16="http://schemas.microsoft.com/office/drawing/2014/main" id="{6B4EF39D-A737-75A2-6DBC-9FE1A053C75A}"/>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3" name="Title Placeholder 1">
            <a:extLst>
              <a:ext uri="{FF2B5EF4-FFF2-40B4-BE49-F238E27FC236}">
                <a16:creationId xmlns:a16="http://schemas.microsoft.com/office/drawing/2014/main" id="{CB6CF7C3-747F-9BC7-C747-6EC3F7B7C0FA}"/>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Tree>
    <p:extLst>
      <p:ext uri="{BB962C8B-B14F-4D97-AF65-F5344CB8AC3E}">
        <p14:creationId xmlns:p14="http://schemas.microsoft.com/office/powerpoint/2010/main" val="18369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 two separate columns">
    <p:spTree>
      <p:nvGrpSpPr>
        <p:cNvPr id="1" name=""/>
        <p:cNvGrpSpPr/>
        <p:nvPr/>
      </p:nvGrpSpPr>
      <p:grpSpPr>
        <a:xfrm>
          <a:off x="0" y="0"/>
          <a:ext cx="0" cy="0"/>
          <a:chOff x="0" y="0"/>
          <a:chExt cx="0" cy="0"/>
        </a:xfrm>
      </p:grpSpPr>
      <p:pic>
        <p:nvPicPr>
          <p:cNvPr id="2" name="Picture 1" descr="A black and purple curved corner&#10;&#10;Description automatically generated">
            <a:extLst>
              <a:ext uri="{FF2B5EF4-FFF2-40B4-BE49-F238E27FC236}">
                <a16:creationId xmlns:a16="http://schemas.microsoft.com/office/drawing/2014/main" id="{D8E44D12-B7CB-0A5C-F72E-1C4312C852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6" name="Text Placeholder 2">
            <a:extLst>
              <a:ext uri="{FF2B5EF4-FFF2-40B4-BE49-F238E27FC236}">
                <a16:creationId xmlns:a16="http://schemas.microsoft.com/office/drawing/2014/main" id="{2F8C495F-2ED1-3B83-EFB3-7D3F1027EF5E}"/>
              </a:ext>
            </a:extLst>
          </p:cNvPr>
          <p:cNvSpPr>
            <a:spLocks noGrp="1"/>
          </p:cNvSpPr>
          <p:nvPr>
            <p:ph type="body" sz="quarter" idx="15"/>
          </p:nvPr>
        </p:nvSpPr>
        <p:spPr>
          <a:xfrm>
            <a:off x="479424" y="3429000"/>
            <a:ext cx="5137149" cy="2952749"/>
          </a:xfrm>
        </p:spPr>
        <p:txBody>
          <a:bodyPr/>
          <a:lstStyle/>
          <a:p>
            <a:pPr lvl="0"/>
            <a:r>
              <a:rPr lang="en-US"/>
              <a:t>Click to edit Master text styles</a:t>
            </a:r>
          </a:p>
          <a:p>
            <a:pPr lvl="1"/>
            <a:r>
              <a:rPr lang="en-US"/>
              <a:t>Second level</a:t>
            </a:r>
          </a:p>
        </p:txBody>
      </p:sp>
      <p:sp>
        <p:nvSpPr>
          <p:cNvPr id="9" name="Picture Placeholder 2">
            <a:extLst>
              <a:ext uri="{FF2B5EF4-FFF2-40B4-BE49-F238E27FC236}">
                <a16:creationId xmlns:a16="http://schemas.microsoft.com/office/drawing/2014/main" id="{87506205-9106-AAB4-812C-DF4E6A3EEEF6}"/>
              </a:ext>
            </a:extLst>
          </p:cNvPr>
          <p:cNvSpPr>
            <a:spLocks noGrp="1"/>
          </p:cNvSpPr>
          <p:nvPr>
            <p:ph type="pic" sz="quarter" idx="17" hasCustomPrompt="1"/>
          </p:nvPr>
        </p:nvSpPr>
        <p:spPr>
          <a:xfrm>
            <a:off x="479424" y="1700213"/>
            <a:ext cx="3744914"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1" name="Text Placeholder 2">
            <a:extLst>
              <a:ext uri="{FF2B5EF4-FFF2-40B4-BE49-F238E27FC236}">
                <a16:creationId xmlns:a16="http://schemas.microsoft.com/office/drawing/2014/main" id="{86E5D40B-08A7-A5F9-B2DB-4A69FF3D74E0}"/>
              </a:ext>
            </a:extLst>
          </p:cNvPr>
          <p:cNvSpPr>
            <a:spLocks noGrp="1"/>
          </p:cNvSpPr>
          <p:nvPr>
            <p:ph type="body" sz="quarter" idx="19"/>
          </p:nvPr>
        </p:nvSpPr>
        <p:spPr>
          <a:xfrm>
            <a:off x="6575426" y="3429001"/>
            <a:ext cx="5137149" cy="2952749"/>
          </a:xfrm>
        </p:spPr>
        <p:txBody>
          <a:bodyPr/>
          <a:lstStyle/>
          <a:p>
            <a:pPr lvl="0"/>
            <a:r>
              <a:rPr lang="en-US"/>
              <a:t>Click to edit Master text styles</a:t>
            </a:r>
          </a:p>
          <a:p>
            <a:pPr lvl="1"/>
            <a:r>
              <a:rPr lang="en-US"/>
              <a:t>Second level</a:t>
            </a:r>
          </a:p>
        </p:txBody>
      </p:sp>
      <p:sp>
        <p:nvSpPr>
          <p:cNvPr id="12" name="Slide Number Placeholder 3">
            <a:extLst>
              <a:ext uri="{FF2B5EF4-FFF2-40B4-BE49-F238E27FC236}">
                <a16:creationId xmlns:a16="http://schemas.microsoft.com/office/drawing/2014/main" id="{5A4D88DB-7507-5B1A-DC3D-03720C84633D}"/>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4" name="Straight Connector 13">
            <a:extLst>
              <a:ext uri="{FF2B5EF4-FFF2-40B4-BE49-F238E27FC236}">
                <a16:creationId xmlns:a16="http://schemas.microsoft.com/office/drawing/2014/main" id="{B18991E2-DB2C-A5A0-0F99-ACB1FECDBBBE}"/>
              </a:ext>
            </a:extLst>
          </p:cNvPr>
          <p:cNvCxnSpPr/>
          <p:nvPr userDrawn="1"/>
        </p:nvCxnSpPr>
        <p:spPr>
          <a:xfrm>
            <a:off x="6095999" y="1700213"/>
            <a:ext cx="1" cy="4681537"/>
          </a:xfrm>
          <a:prstGeom prst="line">
            <a:avLst/>
          </a:prstGeom>
          <a:ln w="19050" cap="rnd">
            <a:solidFill>
              <a:srgbClr val="8953CE"/>
            </a:solidFill>
          </a:ln>
        </p:spPr>
        <p:style>
          <a:lnRef idx="1">
            <a:schemeClr val="accent1"/>
          </a:lnRef>
          <a:fillRef idx="0">
            <a:schemeClr val="accent1"/>
          </a:fillRef>
          <a:effectRef idx="0">
            <a:schemeClr val="accent1"/>
          </a:effectRef>
          <a:fontRef idx="minor">
            <a:schemeClr val="tx1"/>
          </a:fontRef>
        </p:style>
      </p:cxnSp>
      <p:sp>
        <p:nvSpPr>
          <p:cNvPr id="16" name="Picture Placeholder 2">
            <a:extLst>
              <a:ext uri="{FF2B5EF4-FFF2-40B4-BE49-F238E27FC236}">
                <a16:creationId xmlns:a16="http://schemas.microsoft.com/office/drawing/2014/main" id="{54F950F6-75FA-160F-CB10-2189F3D63976}"/>
              </a:ext>
            </a:extLst>
          </p:cNvPr>
          <p:cNvSpPr>
            <a:spLocks noGrp="1"/>
          </p:cNvSpPr>
          <p:nvPr>
            <p:ph type="pic" sz="quarter" idx="20" hasCustomPrompt="1"/>
          </p:nvPr>
        </p:nvSpPr>
        <p:spPr>
          <a:xfrm>
            <a:off x="6564313" y="1700213"/>
            <a:ext cx="3744914"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3" name="Title Placeholder 1">
            <a:extLst>
              <a:ext uri="{FF2B5EF4-FFF2-40B4-BE49-F238E27FC236}">
                <a16:creationId xmlns:a16="http://schemas.microsoft.com/office/drawing/2014/main" id="{BCBDE0F1-745B-5F98-9B7E-F218C8254CB7}"/>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Tree>
    <p:extLst>
      <p:ext uri="{BB962C8B-B14F-4D97-AF65-F5344CB8AC3E}">
        <p14:creationId xmlns:p14="http://schemas.microsoft.com/office/powerpoint/2010/main" val="219590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two column_highlight box">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23D1A6-D91B-F07E-D83B-E1D15D4CEB61}"/>
              </a:ext>
            </a:extLst>
          </p:cNvPr>
          <p:cNvSpPr>
            <a:spLocks noGrp="1"/>
          </p:cNvSpPr>
          <p:nvPr>
            <p:ph type="body" sz="quarter" idx="16"/>
          </p:nvPr>
        </p:nvSpPr>
        <p:spPr>
          <a:xfrm>
            <a:off x="4349999" y="1700213"/>
            <a:ext cx="3492001" cy="4680000"/>
          </a:xfrm>
        </p:spPr>
        <p:txBody>
          <a:bodyPr tIns="360000" bIns="360000"/>
          <a:lstStyle/>
          <a:p>
            <a:pPr lvl="0"/>
            <a:r>
              <a:rPr lang="en-US"/>
              <a:t>Click to edit Master text styles</a:t>
            </a:r>
          </a:p>
          <a:p>
            <a:pPr lvl="1"/>
            <a:r>
              <a:rPr lang="en-US"/>
              <a:t>Second level</a:t>
            </a:r>
          </a:p>
        </p:txBody>
      </p:sp>
      <p:sp>
        <p:nvSpPr>
          <p:cNvPr id="5" name="Text Placeholder 2">
            <a:extLst>
              <a:ext uri="{FF2B5EF4-FFF2-40B4-BE49-F238E27FC236}">
                <a16:creationId xmlns:a16="http://schemas.microsoft.com/office/drawing/2014/main" id="{F560530B-BCAA-91C6-4B82-8DF461A202A1}"/>
              </a:ext>
            </a:extLst>
          </p:cNvPr>
          <p:cNvSpPr>
            <a:spLocks noGrp="1"/>
          </p:cNvSpPr>
          <p:nvPr>
            <p:ph type="body" sz="quarter" idx="18"/>
          </p:nvPr>
        </p:nvSpPr>
        <p:spPr>
          <a:xfrm>
            <a:off x="479425" y="1700213"/>
            <a:ext cx="3492000" cy="4680000"/>
          </a:xfrm>
        </p:spPr>
        <p:txBody>
          <a:bodyPr tIns="360000" bIns="360000"/>
          <a:lstStyle/>
          <a:p>
            <a:pPr lvl="0"/>
            <a:r>
              <a:rPr lang="en-US"/>
              <a:t>Click to edit Master text styles</a:t>
            </a:r>
          </a:p>
          <a:p>
            <a:pPr lvl="1"/>
            <a:r>
              <a:rPr lang="en-US"/>
              <a:t>Second level</a:t>
            </a:r>
          </a:p>
        </p:txBody>
      </p:sp>
      <p:sp>
        <p:nvSpPr>
          <p:cNvPr id="11" name="Slide Number Placeholder 3">
            <a:extLst>
              <a:ext uri="{FF2B5EF4-FFF2-40B4-BE49-F238E27FC236}">
                <a16:creationId xmlns:a16="http://schemas.microsoft.com/office/drawing/2014/main" id="{8F2F60FC-20BD-3CE5-30A9-C4A9399148B4}"/>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138E4FC8-4364-C41E-F29F-440D578FED73}"/>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
        <p:nvSpPr>
          <p:cNvPr id="4" name="Text Placeholder 2">
            <a:extLst>
              <a:ext uri="{FF2B5EF4-FFF2-40B4-BE49-F238E27FC236}">
                <a16:creationId xmlns:a16="http://schemas.microsoft.com/office/drawing/2014/main" id="{C7CF95E5-F288-CF01-7F03-D303C6DEB6F4}"/>
              </a:ext>
            </a:extLst>
          </p:cNvPr>
          <p:cNvSpPr>
            <a:spLocks noGrp="1"/>
          </p:cNvSpPr>
          <p:nvPr>
            <p:ph type="body" sz="quarter" idx="19"/>
          </p:nvPr>
        </p:nvSpPr>
        <p:spPr>
          <a:xfrm>
            <a:off x="8220574" y="1700213"/>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alpha val="14561"/>
            </a:schemeClr>
          </a:solidFill>
        </p:spPr>
        <p:txBody>
          <a:bodyPr lIns="360000" tIns="360000" rIns="360000" bIns="360000"/>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1333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three highlight box">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1BA1E69E-9AF2-1EAA-732B-872DD0B996AD}"/>
              </a:ext>
            </a:extLst>
          </p:cNvPr>
          <p:cNvSpPr/>
          <p:nvPr userDrawn="1"/>
        </p:nvSpPr>
        <p:spPr>
          <a:xfrm>
            <a:off x="10969899" y="5637537"/>
            <a:ext cx="749764" cy="749764"/>
          </a:xfrm>
          <a:custGeom>
            <a:avLst/>
            <a:gdLst>
              <a:gd name="connsiteX0" fmla="*/ 1150672 w 1150672"/>
              <a:gd name="connsiteY0" fmla="*/ 0 h 1150672"/>
              <a:gd name="connsiteX1" fmla="*/ 0 w 1150672"/>
              <a:gd name="connsiteY1" fmla="*/ 1150672 h 1150672"/>
              <a:gd name="connsiteX2" fmla="*/ 1150672 w 1150672"/>
              <a:gd name="connsiteY2" fmla="*/ 1150672 h 1150672"/>
              <a:gd name="connsiteX3" fmla="*/ 1150672 w 1150672"/>
              <a:gd name="connsiteY3" fmla="*/ 0 h 1150672"/>
            </a:gdLst>
            <a:ahLst/>
            <a:cxnLst>
              <a:cxn ang="0">
                <a:pos x="connsiteX0" y="connsiteY0"/>
              </a:cxn>
              <a:cxn ang="0">
                <a:pos x="connsiteX1" y="connsiteY1"/>
              </a:cxn>
              <a:cxn ang="0">
                <a:pos x="connsiteX2" y="connsiteY2"/>
              </a:cxn>
              <a:cxn ang="0">
                <a:pos x="connsiteX3" y="connsiteY3"/>
              </a:cxn>
            </a:cxnLst>
            <a:rect l="l" t="t" r="r" b="b"/>
            <a:pathLst>
              <a:path w="1150672" h="1150672">
                <a:moveTo>
                  <a:pt x="1150672" y="0"/>
                </a:moveTo>
                <a:cubicBezTo>
                  <a:pt x="1150672" y="635487"/>
                  <a:pt x="635519" y="1150672"/>
                  <a:pt x="0" y="1150672"/>
                </a:cubicBezTo>
                <a:lnTo>
                  <a:pt x="1150672" y="1150672"/>
                </a:lnTo>
                <a:lnTo>
                  <a:pt x="1150672" y="0"/>
                </a:lnTo>
                <a:close/>
              </a:path>
            </a:pathLst>
          </a:custGeom>
          <a:solidFill>
            <a:schemeClr val="tx1"/>
          </a:solidFill>
          <a:ln w="3166" cap="flat">
            <a:noFill/>
            <a:prstDash val="solid"/>
            <a:miter/>
          </a:ln>
        </p:spPr>
        <p:txBody>
          <a:bodyPr rtlCol="0" anchor="ctr"/>
          <a:lstStyle/>
          <a:p>
            <a:endParaRPr lang="en-GB"/>
          </a:p>
        </p:txBody>
      </p:sp>
      <p:sp>
        <p:nvSpPr>
          <p:cNvPr id="7" name="Graphic 6">
            <a:extLst>
              <a:ext uri="{FF2B5EF4-FFF2-40B4-BE49-F238E27FC236}">
                <a16:creationId xmlns:a16="http://schemas.microsoft.com/office/drawing/2014/main" id="{0A486078-2B5B-F1EE-E33A-A1A8BCA466E6}"/>
              </a:ext>
            </a:extLst>
          </p:cNvPr>
          <p:cNvSpPr/>
          <p:nvPr userDrawn="1"/>
        </p:nvSpPr>
        <p:spPr>
          <a:xfrm>
            <a:off x="7099325" y="5637537"/>
            <a:ext cx="749764" cy="749764"/>
          </a:xfrm>
          <a:custGeom>
            <a:avLst/>
            <a:gdLst>
              <a:gd name="connsiteX0" fmla="*/ 1150672 w 1150672"/>
              <a:gd name="connsiteY0" fmla="*/ 0 h 1150672"/>
              <a:gd name="connsiteX1" fmla="*/ 0 w 1150672"/>
              <a:gd name="connsiteY1" fmla="*/ 1150672 h 1150672"/>
              <a:gd name="connsiteX2" fmla="*/ 1150672 w 1150672"/>
              <a:gd name="connsiteY2" fmla="*/ 1150672 h 1150672"/>
              <a:gd name="connsiteX3" fmla="*/ 1150672 w 1150672"/>
              <a:gd name="connsiteY3" fmla="*/ 0 h 1150672"/>
            </a:gdLst>
            <a:ahLst/>
            <a:cxnLst>
              <a:cxn ang="0">
                <a:pos x="connsiteX0" y="connsiteY0"/>
              </a:cxn>
              <a:cxn ang="0">
                <a:pos x="connsiteX1" y="connsiteY1"/>
              </a:cxn>
              <a:cxn ang="0">
                <a:pos x="connsiteX2" y="connsiteY2"/>
              </a:cxn>
              <a:cxn ang="0">
                <a:pos x="connsiteX3" y="connsiteY3"/>
              </a:cxn>
            </a:cxnLst>
            <a:rect l="l" t="t" r="r" b="b"/>
            <a:pathLst>
              <a:path w="1150672" h="1150672">
                <a:moveTo>
                  <a:pt x="1150672" y="0"/>
                </a:moveTo>
                <a:cubicBezTo>
                  <a:pt x="1150672" y="635487"/>
                  <a:pt x="635519" y="1150672"/>
                  <a:pt x="0" y="1150672"/>
                </a:cubicBezTo>
                <a:lnTo>
                  <a:pt x="1150672" y="1150672"/>
                </a:lnTo>
                <a:lnTo>
                  <a:pt x="1150672" y="0"/>
                </a:lnTo>
                <a:close/>
              </a:path>
            </a:pathLst>
          </a:custGeom>
          <a:solidFill>
            <a:schemeClr val="tx1"/>
          </a:solidFill>
          <a:ln w="3166" cap="flat">
            <a:noFill/>
            <a:prstDash val="solid"/>
            <a:miter/>
          </a:ln>
        </p:spPr>
        <p:txBody>
          <a:bodyPr rtlCol="0" anchor="ctr"/>
          <a:lstStyle/>
          <a:p>
            <a:endParaRPr lang="en-GB"/>
          </a:p>
        </p:txBody>
      </p:sp>
      <p:sp>
        <p:nvSpPr>
          <p:cNvPr id="8" name="Graphic 6">
            <a:extLst>
              <a:ext uri="{FF2B5EF4-FFF2-40B4-BE49-F238E27FC236}">
                <a16:creationId xmlns:a16="http://schemas.microsoft.com/office/drawing/2014/main" id="{9CFADA42-1ED4-C9CC-317D-7DAD1DDF2010}"/>
              </a:ext>
            </a:extLst>
          </p:cNvPr>
          <p:cNvSpPr/>
          <p:nvPr userDrawn="1"/>
        </p:nvSpPr>
        <p:spPr>
          <a:xfrm>
            <a:off x="3228751" y="5637537"/>
            <a:ext cx="749764" cy="749764"/>
          </a:xfrm>
          <a:custGeom>
            <a:avLst/>
            <a:gdLst>
              <a:gd name="connsiteX0" fmla="*/ 1150672 w 1150672"/>
              <a:gd name="connsiteY0" fmla="*/ 0 h 1150672"/>
              <a:gd name="connsiteX1" fmla="*/ 0 w 1150672"/>
              <a:gd name="connsiteY1" fmla="*/ 1150672 h 1150672"/>
              <a:gd name="connsiteX2" fmla="*/ 1150672 w 1150672"/>
              <a:gd name="connsiteY2" fmla="*/ 1150672 h 1150672"/>
              <a:gd name="connsiteX3" fmla="*/ 1150672 w 1150672"/>
              <a:gd name="connsiteY3" fmla="*/ 0 h 1150672"/>
            </a:gdLst>
            <a:ahLst/>
            <a:cxnLst>
              <a:cxn ang="0">
                <a:pos x="connsiteX0" y="connsiteY0"/>
              </a:cxn>
              <a:cxn ang="0">
                <a:pos x="connsiteX1" y="connsiteY1"/>
              </a:cxn>
              <a:cxn ang="0">
                <a:pos x="connsiteX2" y="connsiteY2"/>
              </a:cxn>
              <a:cxn ang="0">
                <a:pos x="connsiteX3" y="connsiteY3"/>
              </a:cxn>
            </a:cxnLst>
            <a:rect l="l" t="t" r="r" b="b"/>
            <a:pathLst>
              <a:path w="1150672" h="1150672">
                <a:moveTo>
                  <a:pt x="1150672" y="0"/>
                </a:moveTo>
                <a:cubicBezTo>
                  <a:pt x="1150672" y="635487"/>
                  <a:pt x="635519" y="1150672"/>
                  <a:pt x="0" y="1150672"/>
                </a:cubicBezTo>
                <a:lnTo>
                  <a:pt x="1150672" y="1150672"/>
                </a:lnTo>
                <a:lnTo>
                  <a:pt x="1150672" y="0"/>
                </a:lnTo>
                <a:close/>
              </a:path>
            </a:pathLst>
          </a:custGeom>
          <a:solidFill>
            <a:schemeClr val="tx1"/>
          </a:solidFill>
          <a:ln w="3166" cap="flat">
            <a:noFill/>
            <a:prstDash val="solid"/>
            <a:miter/>
          </a:ln>
        </p:spPr>
        <p:txBody>
          <a:bodyPr rtlCol="0" anchor="ctr"/>
          <a:lstStyle/>
          <a:p>
            <a:endParaRPr lang="en-GB"/>
          </a:p>
        </p:txBody>
      </p:sp>
      <p:sp>
        <p:nvSpPr>
          <p:cNvPr id="11" name="Slide Number Placeholder 3">
            <a:extLst>
              <a:ext uri="{FF2B5EF4-FFF2-40B4-BE49-F238E27FC236}">
                <a16:creationId xmlns:a16="http://schemas.microsoft.com/office/drawing/2014/main" id="{17345E67-990F-32E9-CFEB-7292129D7EA0}"/>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4" name="Title Placeholder 1">
            <a:extLst>
              <a:ext uri="{FF2B5EF4-FFF2-40B4-BE49-F238E27FC236}">
                <a16:creationId xmlns:a16="http://schemas.microsoft.com/office/drawing/2014/main" id="{432A366B-CED8-D1DE-E76E-7022EE7BC863}"/>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
        <p:nvSpPr>
          <p:cNvPr id="5" name="Text Placeholder 2">
            <a:extLst>
              <a:ext uri="{FF2B5EF4-FFF2-40B4-BE49-F238E27FC236}">
                <a16:creationId xmlns:a16="http://schemas.microsoft.com/office/drawing/2014/main" id="{A3A37F4A-A0C9-A24D-7C8F-D05ABADCA81C}"/>
              </a:ext>
            </a:extLst>
          </p:cNvPr>
          <p:cNvSpPr>
            <a:spLocks noGrp="1"/>
          </p:cNvSpPr>
          <p:nvPr>
            <p:ph type="body" sz="quarter" idx="20"/>
          </p:nvPr>
        </p:nvSpPr>
        <p:spPr>
          <a:xfrm>
            <a:off x="8220574" y="1695018"/>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alpha val="14561"/>
            </a:schemeClr>
          </a:solidFill>
        </p:spPr>
        <p:txBody>
          <a:bodyPr lIns="360000" tIns="360000" rIns="360000" bIns="360000"/>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12" name="Text Placeholder 2">
            <a:extLst>
              <a:ext uri="{FF2B5EF4-FFF2-40B4-BE49-F238E27FC236}">
                <a16:creationId xmlns:a16="http://schemas.microsoft.com/office/drawing/2014/main" id="{73BBCC54-62E3-7370-9187-6C096744A032}"/>
              </a:ext>
            </a:extLst>
          </p:cNvPr>
          <p:cNvSpPr>
            <a:spLocks noGrp="1"/>
          </p:cNvSpPr>
          <p:nvPr>
            <p:ph type="body" sz="quarter" idx="19"/>
          </p:nvPr>
        </p:nvSpPr>
        <p:spPr>
          <a:xfrm>
            <a:off x="4352980" y="1695018"/>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alpha val="24686"/>
            </a:schemeClr>
          </a:solidFill>
        </p:spPr>
        <p:txBody>
          <a:bodyPr lIns="360000" tIns="360000" rIns="360000" bIns="360000"/>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13" name="Text Placeholder 2">
            <a:extLst>
              <a:ext uri="{FF2B5EF4-FFF2-40B4-BE49-F238E27FC236}">
                <a16:creationId xmlns:a16="http://schemas.microsoft.com/office/drawing/2014/main" id="{36325A0A-91FB-18A1-00F8-BB72EF948F93}"/>
              </a:ext>
            </a:extLst>
          </p:cNvPr>
          <p:cNvSpPr>
            <a:spLocks noGrp="1"/>
          </p:cNvSpPr>
          <p:nvPr>
            <p:ph type="body" sz="quarter" idx="21"/>
          </p:nvPr>
        </p:nvSpPr>
        <p:spPr>
          <a:xfrm>
            <a:off x="485386" y="1695018"/>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alpha val="35000"/>
            </a:schemeClr>
          </a:solidFill>
        </p:spPr>
        <p:txBody>
          <a:bodyPr lIns="360000" tIns="360000" rIns="360000" bIns="360000"/>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4686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lage">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A86EEB-B36E-E788-3AC2-CC77B5DC6A9A}"/>
              </a:ext>
            </a:extLst>
          </p:cNvPr>
          <p:cNvSpPr/>
          <p:nvPr userDrawn="1"/>
        </p:nvSpPr>
        <p:spPr>
          <a:xfrm>
            <a:off x="-1" y="962076"/>
            <a:ext cx="6096000" cy="2538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2">
            <a:extLst>
              <a:ext uri="{FF2B5EF4-FFF2-40B4-BE49-F238E27FC236}">
                <a16:creationId xmlns:a16="http://schemas.microsoft.com/office/drawing/2014/main" id="{525216CE-52D2-8DEB-2904-5A3BA8F04DF0}"/>
              </a:ext>
            </a:extLst>
          </p:cNvPr>
          <p:cNvSpPr>
            <a:spLocks noGrp="1"/>
          </p:cNvSpPr>
          <p:nvPr>
            <p:ph type="pic" sz="quarter" idx="16" hasCustomPrompt="1"/>
          </p:nvPr>
        </p:nvSpPr>
        <p:spPr>
          <a:xfrm>
            <a:off x="-1" y="0"/>
            <a:ext cx="2988000" cy="4428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6" name="Picture Placeholder 2">
            <a:extLst>
              <a:ext uri="{FF2B5EF4-FFF2-40B4-BE49-F238E27FC236}">
                <a16:creationId xmlns:a16="http://schemas.microsoft.com/office/drawing/2014/main" id="{A85BBB3F-23E0-1684-9152-2B07D8D1304D}"/>
              </a:ext>
            </a:extLst>
          </p:cNvPr>
          <p:cNvSpPr>
            <a:spLocks noGrp="1"/>
          </p:cNvSpPr>
          <p:nvPr>
            <p:ph type="pic" sz="quarter" idx="17" hasCustomPrompt="1"/>
          </p:nvPr>
        </p:nvSpPr>
        <p:spPr>
          <a:xfrm>
            <a:off x="-1" y="4543418"/>
            <a:ext cx="2988000" cy="2304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4" name="Picture Placeholder 2">
            <a:extLst>
              <a:ext uri="{FF2B5EF4-FFF2-40B4-BE49-F238E27FC236}">
                <a16:creationId xmlns:a16="http://schemas.microsoft.com/office/drawing/2014/main" id="{8615B269-CE73-5E80-F08D-24572070C6D5}"/>
              </a:ext>
            </a:extLst>
          </p:cNvPr>
          <p:cNvSpPr>
            <a:spLocks noGrp="1"/>
          </p:cNvSpPr>
          <p:nvPr>
            <p:ph type="pic" sz="quarter" idx="18" hasCustomPrompt="1"/>
          </p:nvPr>
        </p:nvSpPr>
        <p:spPr>
          <a:xfrm>
            <a:off x="3107999" y="2419418"/>
            <a:ext cx="2988000" cy="4428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5" name="Picture Placeholder 2">
            <a:extLst>
              <a:ext uri="{FF2B5EF4-FFF2-40B4-BE49-F238E27FC236}">
                <a16:creationId xmlns:a16="http://schemas.microsoft.com/office/drawing/2014/main" id="{39D6CC88-68FE-3934-C02B-1D4069B5A8F5}"/>
              </a:ext>
            </a:extLst>
          </p:cNvPr>
          <p:cNvSpPr>
            <a:spLocks noGrp="1"/>
          </p:cNvSpPr>
          <p:nvPr>
            <p:ph type="pic" sz="quarter" idx="19" hasCustomPrompt="1"/>
          </p:nvPr>
        </p:nvSpPr>
        <p:spPr>
          <a:xfrm>
            <a:off x="3107999" y="0"/>
            <a:ext cx="2988000" cy="2304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7" name="Text Placeholder 2">
            <a:extLst>
              <a:ext uri="{FF2B5EF4-FFF2-40B4-BE49-F238E27FC236}">
                <a16:creationId xmlns:a16="http://schemas.microsoft.com/office/drawing/2014/main" id="{9E2F3936-8A2D-CE75-53A0-5D7640554E94}"/>
              </a:ext>
            </a:extLst>
          </p:cNvPr>
          <p:cNvSpPr>
            <a:spLocks noGrp="1"/>
          </p:cNvSpPr>
          <p:nvPr>
            <p:ph type="body" sz="quarter" idx="15"/>
          </p:nvPr>
        </p:nvSpPr>
        <p:spPr>
          <a:xfrm>
            <a:off x="6575426" y="1703276"/>
            <a:ext cx="5137150" cy="4678473"/>
          </a:xfrm>
        </p:spPr>
        <p:txBody>
          <a:bodyPr/>
          <a:lstStyle/>
          <a:p>
            <a:pPr lvl="0"/>
            <a:r>
              <a:rPr lang="en-US"/>
              <a:t>Click to edit Master text styles</a:t>
            </a:r>
          </a:p>
          <a:p>
            <a:pPr lvl="1"/>
            <a:r>
              <a:rPr lang="en-US"/>
              <a:t>Second level</a:t>
            </a:r>
          </a:p>
        </p:txBody>
      </p:sp>
      <p:sp>
        <p:nvSpPr>
          <p:cNvPr id="9" name="Slide Number Placeholder 3">
            <a:extLst>
              <a:ext uri="{FF2B5EF4-FFF2-40B4-BE49-F238E27FC236}">
                <a16:creationId xmlns:a16="http://schemas.microsoft.com/office/drawing/2014/main" id="{0119E79F-17ED-D077-DF00-E59712974041}"/>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12" name="Graphic 6">
            <a:extLst>
              <a:ext uri="{FF2B5EF4-FFF2-40B4-BE49-F238E27FC236}">
                <a16:creationId xmlns:a16="http://schemas.microsoft.com/office/drawing/2014/main" id="{243EFB7A-E4D3-92E4-469A-CAF20FBA6C2B}"/>
              </a:ext>
            </a:extLst>
          </p:cNvPr>
          <p:cNvSpPr/>
          <p:nvPr userDrawn="1"/>
        </p:nvSpPr>
        <p:spPr>
          <a:xfrm>
            <a:off x="5353323" y="6097654"/>
            <a:ext cx="749764" cy="749764"/>
          </a:xfrm>
          <a:custGeom>
            <a:avLst/>
            <a:gdLst>
              <a:gd name="connsiteX0" fmla="*/ 1150672 w 1150672"/>
              <a:gd name="connsiteY0" fmla="*/ 0 h 1150672"/>
              <a:gd name="connsiteX1" fmla="*/ 0 w 1150672"/>
              <a:gd name="connsiteY1" fmla="*/ 1150672 h 1150672"/>
              <a:gd name="connsiteX2" fmla="*/ 1150672 w 1150672"/>
              <a:gd name="connsiteY2" fmla="*/ 1150672 h 1150672"/>
              <a:gd name="connsiteX3" fmla="*/ 1150672 w 1150672"/>
              <a:gd name="connsiteY3" fmla="*/ 0 h 1150672"/>
            </a:gdLst>
            <a:ahLst/>
            <a:cxnLst>
              <a:cxn ang="0">
                <a:pos x="connsiteX0" y="connsiteY0"/>
              </a:cxn>
              <a:cxn ang="0">
                <a:pos x="connsiteX1" y="connsiteY1"/>
              </a:cxn>
              <a:cxn ang="0">
                <a:pos x="connsiteX2" y="connsiteY2"/>
              </a:cxn>
              <a:cxn ang="0">
                <a:pos x="connsiteX3" y="connsiteY3"/>
              </a:cxn>
            </a:cxnLst>
            <a:rect l="l" t="t" r="r" b="b"/>
            <a:pathLst>
              <a:path w="1150672" h="1150672">
                <a:moveTo>
                  <a:pt x="1150672" y="0"/>
                </a:moveTo>
                <a:cubicBezTo>
                  <a:pt x="1150672" y="635487"/>
                  <a:pt x="635519" y="1150672"/>
                  <a:pt x="0" y="1150672"/>
                </a:cubicBezTo>
                <a:lnTo>
                  <a:pt x="1150672" y="1150672"/>
                </a:lnTo>
                <a:lnTo>
                  <a:pt x="1150672" y="0"/>
                </a:lnTo>
                <a:close/>
              </a:path>
            </a:pathLst>
          </a:custGeom>
          <a:solidFill>
            <a:schemeClr val="tx1"/>
          </a:solidFill>
          <a:ln w="3166" cap="flat">
            <a:noFill/>
            <a:prstDash val="solid"/>
            <a:miter/>
          </a:ln>
        </p:spPr>
        <p:txBody>
          <a:bodyPr rtlCol="0" anchor="ctr"/>
          <a:lstStyle/>
          <a:p>
            <a:endParaRPr lang="en-GB"/>
          </a:p>
        </p:txBody>
      </p:sp>
      <p:cxnSp>
        <p:nvCxnSpPr>
          <p:cNvPr id="17" name="Straight Connector 16">
            <a:extLst>
              <a:ext uri="{FF2B5EF4-FFF2-40B4-BE49-F238E27FC236}">
                <a16:creationId xmlns:a16="http://schemas.microsoft.com/office/drawing/2014/main" id="{3F9B9722-440B-18C0-AD8F-BE0A7479B8CC}"/>
              </a:ext>
            </a:extLst>
          </p:cNvPr>
          <p:cNvCxnSpPr>
            <a:cxnSpLocks/>
          </p:cNvCxnSpPr>
          <p:nvPr userDrawn="1"/>
        </p:nvCxnSpPr>
        <p:spPr>
          <a:xfrm>
            <a:off x="6095999" y="1089025"/>
            <a:ext cx="6096001" cy="0"/>
          </a:xfrm>
          <a:prstGeom prst="line">
            <a:avLst/>
          </a:prstGeom>
          <a:ln w="44450">
            <a:gradFill flip="none" rotWithShape="1">
              <a:gsLst>
                <a:gs pos="0">
                  <a:schemeClr val="accent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0E19EEB-8B56-25FD-B62B-C33476CBA8F2}"/>
              </a:ext>
            </a:extLst>
          </p:cNvPr>
          <p:cNvSpPr>
            <a:spLocks noGrp="1"/>
          </p:cNvSpPr>
          <p:nvPr>
            <p:ph type="title"/>
          </p:nvPr>
        </p:nvSpPr>
        <p:spPr>
          <a:xfrm>
            <a:off x="6575426" y="450674"/>
            <a:ext cx="4205350" cy="384454"/>
          </a:xfrm>
          <a:prstGeom prst="rect">
            <a:avLst/>
          </a:prstGeom>
        </p:spPr>
        <p:txBody>
          <a:bodyPr vert="horz" wrap="square" lIns="0" tIns="0" rIns="0" bIns="0" rtlCol="0" anchor="t">
            <a:noAutofit/>
          </a:bodyPr>
          <a:lstStyle/>
          <a:p>
            <a:r>
              <a:rPr lang="en-US"/>
              <a:t>Click to edit master title style</a:t>
            </a:r>
          </a:p>
        </p:txBody>
      </p:sp>
    </p:spTree>
    <p:extLst>
      <p:ext uri="{BB962C8B-B14F-4D97-AF65-F5344CB8AC3E}">
        <p14:creationId xmlns:p14="http://schemas.microsoft.com/office/powerpoint/2010/main" val="87418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0% imag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471DADB-42F3-417C-0D0E-C0C6ABCBB088}"/>
              </a:ext>
            </a:extLst>
          </p:cNvPr>
          <p:cNvSpPr>
            <a:spLocks noGrp="1"/>
          </p:cNvSpPr>
          <p:nvPr>
            <p:ph type="body" sz="quarter" idx="15"/>
          </p:nvPr>
        </p:nvSpPr>
        <p:spPr>
          <a:xfrm>
            <a:off x="8424584" y="1703276"/>
            <a:ext cx="3287712" cy="4678473"/>
          </a:xfrm>
        </p:spPr>
        <p:txBody>
          <a:bodyPr/>
          <a:lstStyle/>
          <a:p>
            <a:pPr lvl="0"/>
            <a:r>
              <a:rPr lang="en-US"/>
              <a:t>Click to edit Master text styles</a:t>
            </a:r>
          </a:p>
          <a:p>
            <a:pPr lvl="1"/>
            <a:r>
              <a:rPr lang="en-US"/>
              <a:t>Second level</a:t>
            </a:r>
          </a:p>
        </p:txBody>
      </p:sp>
      <p:sp>
        <p:nvSpPr>
          <p:cNvPr id="6" name="Slide Number Placeholder 3">
            <a:extLst>
              <a:ext uri="{FF2B5EF4-FFF2-40B4-BE49-F238E27FC236}">
                <a16:creationId xmlns:a16="http://schemas.microsoft.com/office/drawing/2014/main" id="{8E19BD13-095F-57BC-8E36-940958C00967}"/>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1" name="Straight Connector 10">
            <a:extLst>
              <a:ext uri="{FF2B5EF4-FFF2-40B4-BE49-F238E27FC236}">
                <a16:creationId xmlns:a16="http://schemas.microsoft.com/office/drawing/2014/main" id="{3FF76560-31AB-1FC3-889C-420287BF642A}"/>
              </a:ext>
            </a:extLst>
          </p:cNvPr>
          <p:cNvCxnSpPr>
            <a:cxnSpLocks/>
          </p:cNvCxnSpPr>
          <p:nvPr userDrawn="1"/>
        </p:nvCxnSpPr>
        <p:spPr>
          <a:xfrm>
            <a:off x="7967663" y="1089025"/>
            <a:ext cx="4224337" cy="0"/>
          </a:xfrm>
          <a:prstGeom prst="line">
            <a:avLst/>
          </a:prstGeom>
          <a:ln w="44450">
            <a:gradFill flip="none" rotWithShape="1">
              <a:gsLst>
                <a:gs pos="0">
                  <a:schemeClr val="accent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8B0F5A86-D41F-29BD-0BC1-69970A3206A7}"/>
              </a:ext>
            </a:extLst>
          </p:cNvPr>
          <p:cNvSpPr>
            <a:spLocks noGrp="1"/>
          </p:cNvSpPr>
          <p:nvPr>
            <p:ph type="title"/>
          </p:nvPr>
        </p:nvSpPr>
        <p:spPr>
          <a:xfrm>
            <a:off x="8424584" y="450674"/>
            <a:ext cx="2356192" cy="384454"/>
          </a:xfrm>
          <a:prstGeom prst="rect">
            <a:avLst/>
          </a:prstGeom>
        </p:spPr>
        <p:txBody>
          <a:bodyPr vert="horz" wrap="square" lIns="0" tIns="0" rIns="0" bIns="0" rtlCol="0" anchor="t">
            <a:noAutofit/>
          </a:bodyPr>
          <a:lstStyle/>
          <a:p>
            <a:r>
              <a:rPr lang="en-US"/>
              <a:t>Click to edit master title style</a:t>
            </a:r>
          </a:p>
        </p:txBody>
      </p:sp>
      <p:sp>
        <p:nvSpPr>
          <p:cNvPr id="3" name="Picture Placeholder 2">
            <a:extLst>
              <a:ext uri="{FF2B5EF4-FFF2-40B4-BE49-F238E27FC236}">
                <a16:creationId xmlns:a16="http://schemas.microsoft.com/office/drawing/2014/main" id="{4FBAEF70-B2FF-94F6-36A6-66D86C5B59FF}"/>
              </a:ext>
            </a:extLst>
          </p:cNvPr>
          <p:cNvSpPr>
            <a:spLocks noGrp="1"/>
          </p:cNvSpPr>
          <p:nvPr>
            <p:ph type="pic" sz="quarter" idx="21" hasCustomPrompt="1"/>
          </p:nvPr>
        </p:nvSpPr>
        <p:spPr>
          <a:xfrm>
            <a:off x="0" y="0"/>
            <a:ext cx="7967664" cy="68580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47054 w 3500831"/>
              <a:gd name="connsiteY0" fmla="*/ 860736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47054 w 3500831"/>
              <a:gd name="connsiteY5" fmla="*/ 860736 h 3744000"/>
              <a:gd name="connsiteX0" fmla="*/ 47054 w 3500831"/>
              <a:gd name="connsiteY0" fmla="*/ 122962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47054 w 3500831"/>
              <a:gd name="connsiteY5" fmla="*/ 122962 h 3006226"/>
              <a:gd name="connsiteX0" fmla="*/ 0 w 3500831"/>
              <a:gd name="connsiteY0" fmla="*/ 54248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0 w 3500831"/>
              <a:gd name="connsiteY5" fmla="*/ 54248 h 3006226"/>
              <a:gd name="connsiteX0" fmla="*/ 0 w 3500831"/>
              <a:gd name="connsiteY0" fmla="*/ 0 h 3013460"/>
              <a:gd name="connsiteX1" fmla="*/ 3499560 w 3500831"/>
              <a:gd name="connsiteY1" fmla="*/ 7234 h 3013460"/>
              <a:gd name="connsiteX2" fmla="*/ 3500512 w 3500831"/>
              <a:gd name="connsiteY2" fmla="*/ 2323015 h 3013460"/>
              <a:gd name="connsiteX3" fmla="*/ 2837197 w 3500831"/>
              <a:gd name="connsiteY3" fmla="*/ 3013460 h 3013460"/>
              <a:gd name="connsiteX4" fmla="*/ 0 w 3500831"/>
              <a:gd name="connsiteY4" fmla="*/ 3013460 h 3013460"/>
              <a:gd name="connsiteX5" fmla="*/ 0 w 3500831"/>
              <a:gd name="connsiteY5" fmla="*/ 0 h 3013460"/>
              <a:gd name="connsiteX0" fmla="*/ 0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0 w 3500831"/>
              <a:gd name="connsiteY5" fmla="*/ 0 h 300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31" h="3006227">
                <a:moveTo>
                  <a:pt x="0" y="0"/>
                </a:moveTo>
                <a:lnTo>
                  <a:pt x="3499560" y="1"/>
                </a:lnTo>
                <a:cubicBezTo>
                  <a:pt x="3501677" y="400834"/>
                  <a:pt x="3500512" y="1994252"/>
                  <a:pt x="3500512" y="2315782"/>
                </a:cubicBezTo>
                <a:cubicBezTo>
                  <a:pt x="3499263" y="2678344"/>
                  <a:pt x="3156987" y="3003430"/>
                  <a:pt x="2837197" y="3006227"/>
                </a:cubicBezTo>
                <a:lnTo>
                  <a:pt x="0" y="3006227"/>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256713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 image">
    <p:bg>
      <p:bgPr>
        <a:solidFill>
          <a:schemeClr val="tx1"/>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6552919" y="1703275"/>
            <a:ext cx="5159657" cy="4678473"/>
          </a:xfr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3" name="Slide Number Placeholder 3">
            <a:extLst>
              <a:ext uri="{FF2B5EF4-FFF2-40B4-BE49-F238E27FC236}">
                <a16:creationId xmlns:a16="http://schemas.microsoft.com/office/drawing/2014/main" id="{2FA39F7C-1CE9-1E2C-8871-31710661BCB0}"/>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1" name="Straight Connector 10">
            <a:extLst>
              <a:ext uri="{FF2B5EF4-FFF2-40B4-BE49-F238E27FC236}">
                <a16:creationId xmlns:a16="http://schemas.microsoft.com/office/drawing/2014/main" id="{5AE129FA-0525-5054-014F-66E8D165C863}"/>
              </a:ext>
            </a:extLst>
          </p:cNvPr>
          <p:cNvCxnSpPr>
            <a:cxnSpLocks/>
          </p:cNvCxnSpPr>
          <p:nvPr userDrawn="1"/>
        </p:nvCxnSpPr>
        <p:spPr>
          <a:xfrm>
            <a:off x="6102386" y="1089025"/>
            <a:ext cx="6089614" cy="0"/>
          </a:xfrm>
          <a:prstGeom prst="line">
            <a:avLst/>
          </a:prstGeom>
          <a:ln w="44450">
            <a:gradFill flip="none" rotWithShape="1">
              <a:gsLst>
                <a:gs pos="0">
                  <a:schemeClr val="accent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Title Placeholder 1">
            <a:extLst>
              <a:ext uri="{FF2B5EF4-FFF2-40B4-BE49-F238E27FC236}">
                <a16:creationId xmlns:a16="http://schemas.microsoft.com/office/drawing/2014/main" id="{6336E15D-7A61-E903-922C-BC8D44AE2A22}"/>
              </a:ext>
            </a:extLst>
          </p:cNvPr>
          <p:cNvSpPr>
            <a:spLocks noGrp="1"/>
          </p:cNvSpPr>
          <p:nvPr>
            <p:ph type="title"/>
          </p:nvPr>
        </p:nvSpPr>
        <p:spPr>
          <a:xfrm>
            <a:off x="6552919" y="450674"/>
            <a:ext cx="4679950" cy="384454"/>
          </a:xfrm>
          <a:prstGeom prst="rect">
            <a:avLst/>
          </a:prstGeom>
        </p:spPr>
        <p:txBody>
          <a:bodyPr vert="horz" wrap="square" lIns="0" tIns="0" rIns="0" bIns="0" rtlCol="0" anchor="t">
            <a:noAutofit/>
          </a:bodyPr>
          <a:lstStyle/>
          <a:p>
            <a:r>
              <a:rPr lang="en-US"/>
              <a:t>Click to edit master title style</a:t>
            </a:r>
          </a:p>
        </p:txBody>
      </p:sp>
      <p:sp>
        <p:nvSpPr>
          <p:cNvPr id="5" name="Picture Placeholder 2">
            <a:extLst>
              <a:ext uri="{FF2B5EF4-FFF2-40B4-BE49-F238E27FC236}">
                <a16:creationId xmlns:a16="http://schemas.microsoft.com/office/drawing/2014/main" id="{EB2F4FEA-7297-CE55-7B1A-6B23F5AA1A96}"/>
              </a:ext>
            </a:extLst>
          </p:cNvPr>
          <p:cNvSpPr>
            <a:spLocks noGrp="1"/>
          </p:cNvSpPr>
          <p:nvPr>
            <p:ph type="pic" sz="quarter" idx="21" hasCustomPrompt="1"/>
          </p:nvPr>
        </p:nvSpPr>
        <p:spPr>
          <a:xfrm>
            <a:off x="0" y="0"/>
            <a:ext cx="6089615" cy="68580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47054 w 3500831"/>
              <a:gd name="connsiteY0" fmla="*/ 860736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47054 w 3500831"/>
              <a:gd name="connsiteY5" fmla="*/ 860736 h 3744000"/>
              <a:gd name="connsiteX0" fmla="*/ 47054 w 3500831"/>
              <a:gd name="connsiteY0" fmla="*/ 122962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47054 w 3500831"/>
              <a:gd name="connsiteY5" fmla="*/ 122962 h 3006226"/>
              <a:gd name="connsiteX0" fmla="*/ 0 w 3500831"/>
              <a:gd name="connsiteY0" fmla="*/ 54248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0 w 3500831"/>
              <a:gd name="connsiteY5" fmla="*/ 54248 h 3006226"/>
              <a:gd name="connsiteX0" fmla="*/ 0 w 3500831"/>
              <a:gd name="connsiteY0" fmla="*/ 0 h 3013460"/>
              <a:gd name="connsiteX1" fmla="*/ 3499560 w 3500831"/>
              <a:gd name="connsiteY1" fmla="*/ 7234 h 3013460"/>
              <a:gd name="connsiteX2" fmla="*/ 3500512 w 3500831"/>
              <a:gd name="connsiteY2" fmla="*/ 2323015 h 3013460"/>
              <a:gd name="connsiteX3" fmla="*/ 2837197 w 3500831"/>
              <a:gd name="connsiteY3" fmla="*/ 3013460 h 3013460"/>
              <a:gd name="connsiteX4" fmla="*/ 0 w 3500831"/>
              <a:gd name="connsiteY4" fmla="*/ 3013460 h 3013460"/>
              <a:gd name="connsiteX5" fmla="*/ 0 w 3500831"/>
              <a:gd name="connsiteY5" fmla="*/ 0 h 3013460"/>
              <a:gd name="connsiteX0" fmla="*/ 0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0 w 3500831"/>
              <a:gd name="connsiteY5" fmla="*/ 0 h 3006227"/>
              <a:gd name="connsiteX0" fmla="*/ 904885 w 3500831"/>
              <a:gd name="connsiteY0" fmla="*/ 256386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904885 w 3500831"/>
              <a:gd name="connsiteY5" fmla="*/ 256386 h 3006226"/>
              <a:gd name="connsiteX0" fmla="*/ 828875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828875 w 3500831"/>
              <a:gd name="connsiteY5" fmla="*/ 0 h 3006227"/>
              <a:gd name="connsiteX0" fmla="*/ 362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3620 w 2675576"/>
              <a:gd name="connsiteY5" fmla="*/ 0 h 300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576" h="3006227">
                <a:moveTo>
                  <a:pt x="3620" y="0"/>
                </a:moveTo>
                <a:lnTo>
                  <a:pt x="2674305" y="1"/>
                </a:lnTo>
                <a:cubicBezTo>
                  <a:pt x="2676422" y="400834"/>
                  <a:pt x="2675257" y="1994252"/>
                  <a:pt x="2675257" y="2315782"/>
                </a:cubicBezTo>
                <a:cubicBezTo>
                  <a:pt x="2674008" y="2678344"/>
                  <a:pt x="2331732" y="3003430"/>
                  <a:pt x="2011942" y="3006227"/>
                </a:cubicBezTo>
                <a:lnTo>
                  <a:pt x="0" y="3006227"/>
                </a:lnTo>
                <a:cubicBezTo>
                  <a:pt x="1207" y="2004151"/>
                  <a:pt x="2413" y="1002076"/>
                  <a:pt x="3620" y="0"/>
                </a:cubicBez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408678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 im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EBF060C6-F8B4-B69B-7317-8E921C553ECD}"/>
              </a:ext>
            </a:extLst>
          </p:cNvPr>
          <p:cNvSpPr>
            <a:spLocks noGrp="1"/>
          </p:cNvSpPr>
          <p:nvPr>
            <p:ph type="body" sz="quarter" idx="15"/>
          </p:nvPr>
        </p:nvSpPr>
        <p:spPr>
          <a:xfrm>
            <a:off x="4706156" y="1703276"/>
            <a:ext cx="7005630" cy="4678473"/>
          </a:xfrm>
        </p:spPr>
        <p:txBody>
          <a:bodyPr/>
          <a:lstStyle/>
          <a:p>
            <a:pPr lvl="0"/>
            <a:r>
              <a:rPr lang="en-US"/>
              <a:t>Click to edit Master text styles</a:t>
            </a:r>
          </a:p>
          <a:p>
            <a:pPr lvl="1"/>
            <a:r>
              <a:rPr lang="en-US"/>
              <a:t>Second level</a:t>
            </a:r>
          </a:p>
        </p:txBody>
      </p:sp>
      <p:sp>
        <p:nvSpPr>
          <p:cNvPr id="10" name="Slide Number Placeholder 3">
            <a:extLst>
              <a:ext uri="{FF2B5EF4-FFF2-40B4-BE49-F238E27FC236}">
                <a16:creationId xmlns:a16="http://schemas.microsoft.com/office/drawing/2014/main" id="{4DB38783-CC26-DF66-B025-A232160047D8}"/>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1" name="Straight Connector 10">
            <a:extLst>
              <a:ext uri="{FF2B5EF4-FFF2-40B4-BE49-F238E27FC236}">
                <a16:creationId xmlns:a16="http://schemas.microsoft.com/office/drawing/2014/main" id="{C10274AC-C965-AC05-BBFA-EEC28490C882}"/>
              </a:ext>
            </a:extLst>
          </p:cNvPr>
          <p:cNvCxnSpPr>
            <a:cxnSpLocks/>
          </p:cNvCxnSpPr>
          <p:nvPr userDrawn="1"/>
        </p:nvCxnSpPr>
        <p:spPr>
          <a:xfrm>
            <a:off x="4224338" y="1089025"/>
            <a:ext cx="7967662" cy="0"/>
          </a:xfrm>
          <a:prstGeom prst="line">
            <a:avLst/>
          </a:prstGeom>
          <a:ln w="44450">
            <a:gradFill flip="none" rotWithShape="1">
              <a:gsLst>
                <a:gs pos="0">
                  <a:schemeClr val="accent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E196D7AA-B4B5-043F-A90C-09DEC6D18C2A}"/>
              </a:ext>
            </a:extLst>
          </p:cNvPr>
          <p:cNvSpPr>
            <a:spLocks noGrp="1"/>
          </p:cNvSpPr>
          <p:nvPr>
            <p:ph type="title"/>
          </p:nvPr>
        </p:nvSpPr>
        <p:spPr>
          <a:xfrm>
            <a:off x="4706156" y="450674"/>
            <a:ext cx="4679950" cy="384454"/>
          </a:xfrm>
          <a:prstGeom prst="rect">
            <a:avLst/>
          </a:prstGeom>
        </p:spPr>
        <p:txBody>
          <a:bodyPr vert="horz" wrap="square" lIns="0" tIns="0" rIns="0" bIns="0" rtlCol="0" anchor="t">
            <a:noAutofit/>
          </a:bodyPr>
          <a:lstStyle/>
          <a:p>
            <a:r>
              <a:rPr lang="en-US"/>
              <a:t>Click to edit master title style</a:t>
            </a:r>
          </a:p>
        </p:txBody>
      </p:sp>
      <p:sp>
        <p:nvSpPr>
          <p:cNvPr id="4" name="Picture Placeholder 2">
            <a:extLst>
              <a:ext uri="{FF2B5EF4-FFF2-40B4-BE49-F238E27FC236}">
                <a16:creationId xmlns:a16="http://schemas.microsoft.com/office/drawing/2014/main" id="{904F1EB8-A316-C477-614E-633C4347FBA5}"/>
              </a:ext>
            </a:extLst>
          </p:cNvPr>
          <p:cNvSpPr>
            <a:spLocks noGrp="1"/>
          </p:cNvSpPr>
          <p:nvPr>
            <p:ph type="pic" sz="quarter" idx="21" hasCustomPrompt="1"/>
          </p:nvPr>
        </p:nvSpPr>
        <p:spPr>
          <a:xfrm>
            <a:off x="1" y="0"/>
            <a:ext cx="4224338" cy="6858001"/>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47054 w 3500831"/>
              <a:gd name="connsiteY0" fmla="*/ 860736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47054 w 3500831"/>
              <a:gd name="connsiteY5" fmla="*/ 860736 h 3744000"/>
              <a:gd name="connsiteX0" fmla="*/ 47054 w 3500831"/>
              <a:gd name="connsiteY0" fmla="*/ 122962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47054 w 3500831"/>
              <a:gd name="connsiteY5" fmla="*/ 122962 h 3006226"/>
              <a:gd name="connsiteX0" fmla="*/ 0 w 3500831"/>
              <a:gd name="connsiteY0" fmla="*/ 54248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0 w 3500831"/>
              <a:gd name="connsiteY5" fmla="*/ 54248 h 3006226"/>
              <a:gd name="connsiteX0" fmla="*/ 0 w 3500831"/>
              <a:gd name="connsiteY0" fmla="*/ 0 h 3013460"/>
              <a:gd name="connsiteX1" fmla="*/ 3499560 w 3500831"/>
              <a:gd name="connsiteY1" fmla="*/ 7234 h 3013460"/>
              <a:gd name="connsiteX2" fmla="*/ 3500512 w 3500831"/>
              <a:gd name="connsiteY2" fmla="*/ 2323015 h 3013460"/>
              <a:gd name="connsiteX3" fmla="*/ 2837197 w 3500831"/>
              <a:gd name="connsiteY3" fmla="*/ 3013460 h 3013460"/>
              <a:gd name="connsiteX4" fmla="*/ 0 w 3500831"/>
              <a:gd name="connsiteY4" fmla="*/ 3013460 h 3013460"/>
              <a:gd name="connsiteX5" fmla="*/ 0 w 3500831"/>
              <a:gd name="connsiteY5" fmla="*/ 0 h 3013460"/>
              <a:gd name="connsiteX0" fmla="*/ 0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0 w 3500831"/>
              <a:gd name="connsiteY5" fmla="*/ 0 h 3006227"/>
              <a:gd name="connsiteX0" fmla="*/ 904885 w 3500831"/>
              <a:gd name="connsiteY0" fmla="*/ 256386 h 3006226"/>
              <a:gd name="connsiteX1" fmla="*/ 3499560 w 3500831"/>
              <a:gd name="connsiteY1" fmla="*/ 0 h 3006226"/>
              <a:gd name="connsiteX2" fmla="*/ 3500512 w 3500831"/>
              <a:gd name="connsiteY2" fmla="*/ 2315781 h 3006226"/>
              <a:gd name="connsiteX3" fmla="*/ 2837197 w 3500831"/>
              <a:gd name="connsiteY3" fmla="*/ 3006226 h 3006226"/>
              <a:gd name="connsiteX4" fmla="*/ 0 w 3500831"/>
              <a:gd name="connsiteY4" fmla="*/ 3006226 h 3006226"/>
              <a:gd name="connsiteX5" fmla="*/ 904885 w 3500831"/>
              <a:gd name="connsiteY5" fmla="*/ 256386 h 3006226"/>
              <a:gd name="connsiteX0" fmla="*/ 828875 w 3500831"/>
              <a:gd name="connsiteY0" fmla="*/ 0 h 3006227"/>
              <a:gd name="connsiteX1" fmla="*/ 3499560 w 3500831"/>
              <a:gd name="connsiteY1" fmla="*/ 1 h 3006227"/>
              <a:gd name="connsiteX2" fmla="*/ 3500512 w 3500831"/>
              <a:gd name="connsiteY2" fmla="*/ 2315782 h 3006227"/>
              <a:gd name="connsiteX3" fmla="*/ 2837197 w 3500831"/>
              <a:gd name="connsiteY3" fmla="*/ 3006227 h 3006227"/>
              <a:gd name="connsiteX4" fmla="*/ 0 w 3500831"/>
              <a:gd name="connsiteY4" fmla="*/ 3006227 h 3006227"/>
              <a:gd name="connsiteX5" fmla="*/ 828875 w 3500831"/>
              <a:gd name="connsiteY5" fmla="*/ 0 h 3006227"/>
              <a:gd name="connsiteX0" fmla="*/ 362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3620 w 2675576"/>
              <a:gd name="connsiteY5" fmla="*/ 0 h 3006227"/>
              <a:gd name="connsiteX0" fmla="*/ 57911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579110 w 2675576"/>
              <a:gd name="connsiteY5" fmla="*/ 0 h 3006227"/>
              <a:gd name="connsiteX0" fmla="*/ 1093070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1093070 w 2675576"/>
              <a:gd name="connsiteY5" fmla="*/ 0 h 3006227"/>
              <a:gd name="connsiteX0" fmla="*/ 821612 w 2675576"/>
              <a:gd name="connsiteY0" fmla="*/ 0 h 3006227"/>
              <a:gd name="connsiteX1" fmla="*/ 2674305 w 2675576"/>
              <a:gd name="connsiteY1" fmla="*/ 1 h 3006227"/>
              <a:gd name="connsiteX2" fmla="*/ 2675257 w 2675576"/>
              <a:gd name="connsiteY2" fmla="*/ 2315782 h 3006227"/>
              <a:gd name="connsiteX3" fmla="*/ 2011942 w 2675576"/>
              <a:gd name="connsiteY3" fmla="*/ 3006227 h 3006227"/>
              <a:gd name="connsiteX4" fmla="*/ 0 w 2675576"/>
              <a:gd name="connsiteY4" fmla="*/ 3006227 h 3006227"/>
              <a:gd name="connsiteX5" fmla="*/ 821612 w 2675576"/>
              <a:gd name="connsiteY5" fmla="*/ 0 h 3006227"/>
              <a:gd name="connsiteX0" fmla="*/ 349 w 1854313"/>
              <a:gd name="connsiteY0" fmla="*/ 0 h 3006227"/>
              <a:gd name="connsiteX1" fmla="*/ 1853042 w 1854313"/>
              <a:gd name="connsiteY1" fmla="*/ 1 h 3006227"/>
              <a:gd name="connsiteX2" fmla="*/ 1853994 w 1854313"/>
              <a:gd name="connsiteY2" fmla="*/ 2315782 h 3006227"/>
              <a:gd name="connsiteX3" fmla="*/ 1190679 w 1854313"/>
              <a:gd name="connsiteY3" fmla="*/ 3006227 h 3006227"/>
              <a:gd name="connsiteX4" fmla="*/ 348 w 1854313"/>
              <a:gd name="connsiteY4" fmla="*/ 3006227 h 3006227"/>
              <a:gd name="connsiteX5" fmla="*/ 349 w 1854313"/>
              <a:gd name="connsiteY5" fmla="*/ 0 h 300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313" h="3006227">
                <a:moveTo>
                  <a:pt x="349" y="0"/>
                </a:moveTo>
                <a:lnTo>
                  <a:pt x="1853042" y="1"/>
                </a:lnTo>
                <a:cubicBezTo>
                  <a:pt x="1855159" y="400834"/>
                  <a:pt x="1853994" y="1994252"/>
                  <a:pt x="1853994" y="2315782"/>
                </a:cubicBezTo>
                <a:cubicBezTo>
                  <a:pt x="1852745" y="2678344"/>
                  <a:pt x="1510469" y="3003430"/>
                  <a:pt x="1190679" y="3006227"/>
                </a:cubicBezTo>
                <a:lnTo>
                  <a:pt x="348" y="3006227"/>
                </a:lnTo>
                <a:cubicBezTo>
                  <a:pt x="1555" y="2004151"/>
                  <a:pt x="-858" y="1002076"/>
                  <a:pt x="349" y="0"/>
                </a:cubicBez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197596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four small sections">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825DC2FE-B9C7-2797-A891-C30E2861FC7C}"/>
              </a:ext>
            </a:extLst>
          </p:cNvPr>
          <p:cNvSpPr>
            <a:spLocks noGrp="1"/>
          </p:cNvSpPr>
          <p:nvPr>
            <p:ph type="body" sz="quarter" idx="17" hasCustomPrompt="1"/>
          </p:nvPr>
        </p:nvSpPr>
        <p:spPr>
          <a:xfrm>
            <a:off x="479425" y="1693862"/>
            <a:ext cx="3492000"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4" name="Text Placeholder 2">
            <a:extLst>
              <a:ext uri="{FF2B5EF4-FFF2-40B4-BE49-F238E27FC236}">
                <a16:creationId xmlns:a16="http://schemas.microsoft.com/office/drawing/2014/main" id="{F3EBC071-1C33-5A9C-F820-5AD659C02EA9}"/>
              </a:ext>
            </a:extLst>
          </p:cNvPr>
          <p:cNvSpPr>
            <a:spLocks noGrp="1"/>
          </p:cNvSpPr>
          <p:nvPr>
            <p:ph type="body" sz="quarter" idx="24" hasCustomPrompt="1"/>
          </p:nvPr>
        </p:nvSpPr>
        <p:spPr>
          <a:xfrm>
            <a:off x="479086" y="3709864"/>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7" name="Text Placeholder 2">
            <a:extLst>
              <a:ext uri="{FF2B5EF4-FFF2-40B4-BE49-F238E27FC236}">
                <a16:creationId xmlns:a16="http://schemas.microsoft.com/office/drawing/2014/main" id="{044C907B-75B7-A220-5A43-C81C5A334B2B}"/>
              </a:ext>
            </a:extLst>
          </p:cNvPr>
          <p:cNvSpPr>
            <a:spLocks noGrp="1"/>
          </p:cNvSpPr>
          <p:nvPr>
            <p:ph type="body" sz="quarter" idx="25" hasCustomPrompt="1"/>
          </p:nvPr>
        </p:nvSpPr>
        <p:spPr>
          <a:xfrm>
            <a:off x="4349662" y="1693862"/>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8" name="Text Placeholder 2">
            <a:extLst>
              <a:ext uri="{FF2B5EF4-FFF2-40B4-BE49-F238E27FC236}">
                <a16:creationId xmlns:a16="http://schemas.microsoft.com/office/drawing/2014/main" id="{1DB00AC1-A6FD-3609-80A2-A1B7A356E1E8}"/>
              </a:ext>
            </a:extLst>
          </p:cNvPr>
          <p:cNvSpPr>
            <a:spLocks noGrp="1"/>
          </p:cNvSpPr>
          <p:nvPr>
            <p:ph type="body" sz="quarter" idx="26" hasCustomPrompt="1"/>
          </p:nvPr>
        </p:nvSpPr>
        <p:spPr>
          <a:xfrm>
            <a:off x="4349661" y="3709864"/>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2" name="Slide Number Placeholder 3">
            <a:extLst>
              <a:ext uri="{FF2B5EF4-FFF2-40B4-BE49-F238E27FC236}">
                <a16:creationId xmlns:a16="http://schemas.microsoft.com/office/drawing/2014/main" id="{A5F75AC4-2DA8-3807-080C-1F4B5B2F61CB}"/>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Title Placeholder 1">
            <a:extLst>
              <a:ext uri="{FF2B5EF4-FFF2-40B4-BE49-F238E27FC236}">
                <a16:creationId xmlns:a16="http://schemas.microsoft.com/office/drawing/2014/main" id="{59DAF0EF-9FDF-D2D7-3660-563C79E09380}"/>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
        <p:nvSpPr>
          <p:cNvPr id="2" name="Picture Placeholder 2">
            <a:extLst>
              <a:ext uri="{FF2B5EF4-FFF2-40B4-BE49-F238E27FC236}">
                <a16:creationId xmlns:a16="http://schemas.microsoft.com/office/drawing/2014/main" id="{F8FA5BE0-6242-256C-C957-D4B8FE4E70ED}"/>
              </a:ext>
            </a:extLst>
          </p:cNvPr>
          <p:cNvSpPr>
            <a:spLocks noGrp="1"/>
          </p:cNvSpPr>
          <p:nvPr>
            <p:ph type="pic" sz="quarter" idx="21" hasCustomPrompt="1"/>
          </p:nvPr>
        </p:nvSpPr>
        <p:spPr>
          <a:xfrm>
            <a:off x="8219896" y="1700212"/>
            <a:ext cx="3491999" cy="3737652"/>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31" h="3744000">
                <a:moveTo>
                  <a:pt x="0" y="0"/>
                </a:moveTo>
                <a:lnTo>
                  <a:pt x="3499560" y="0"/>
                </a:lnTo>
                <a:cubicBezTo>
                  <a:pt x="3501677" y="400833"/>
                  <a:pt x="3500512" y="2732025"/>
                  <a:pt x="3500512" y="3053555"/>
                </a:cubicBezTo>
                <a:cubicBezTo>
                  <a:pt x="3499263" y="3416117"/>
                  <a:pt x="3156987" y="3741203"/>
                  <a:pt x="2837197" y="3744000"/>
                </a:cubicBezTo>
                <a:lnTo>
                  <a:pt x="0" y="3744000"/>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spTree>
    <p:extLst>
      <p:ext uri="{BB962C8B-B14F-4D97-AF65-F5344CB8AC3E}">
        <p14:creationId xmlns:p14="http://schemas.microsoft.com/office/powerpoint/2010/main" val="360636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four small sections">
    <p:spTree>
      <p:nvGrpSpPr>
        <p:cNvPr id="1" name=""/>
        <p:cNvGrpSpPr/>
        <p:nvPr/>
      </p:nvGrpSpPr>
      <p:grpSpPr>
        <a:xfrm>
          <a:off x="0" y="0"/>
          <a:ext cx="0" cy="0"/>
          <a:chOff x="0" y="0"/>
          <a:chExt cx="0" cy="0"/>
        </a:xfrm>
      </p:grpSpPr>
      <p:sp>
        <p:nvSpPr>
          <p:cNvPr id="33" name="Text Placeholder 2">
            <a:extLst>
              <a:ext uri="{FF2B5EF4-FFF2-40B4-BE49-F238E27FC236}">
                <a16:creationId xmlns:a16="http://schemas.microsoft.com/office/drawing/2014/main" id="{825DC2FE-B9C7-2797-A891-C30E2861FC7C}"/>
              </a:ext>
            </a:extLst>
          </p:cNvPr>
          <p:cNvSpPr>
            <a:spLocks noGrp="1"/>
          </p:cNvSpPr>
          <p:nvPr>
            <p:ph type="body" sz="quarter" idx="17" hasCustomPrompt="1"/>
          </p:nvPr>
        </p:nvSpPr>
        <p:spPr>
          <a:xfrm>
            <a:off x="479425" y="1693862"/>
            <a:ext cx="3492000"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4" name="Text Placeholder 2">
            <a:extLst>
              <a:ext uri="{FF2B5EF4-FFF2-40B4-BE49-F238E27FC236}">
                <a16:creationId xmlns:a16="http://schemas.microsoft.com/office/drawing/2014/main" id="{F3EBC071-1C33-5A9C-F820-5AD659C02EA9}"/>
              </a:ext>
            </a:extLst>
          </p:cNvPr>
          <p:cNvSpPr>
            <a:spLocks noGrp="1"/>
          </p:cNvSpPr>
          <p:nvPr>
            <p:ph type="body" sz="quarter" idx="24" hasCustomPrompt="1"/>
          </p:nvPr>
        </p:nvSpPr>
        <p:spPr>
          <a:xfrm>
            <a:off x="479086" y="3709864"/>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7" name="Text Placeholder 2">
            <a:extLst>
              <a:ext uri="{FF2B5EF4-FFF2-40B4-BE49-F238E27FC236}">
                <a16:creationId xmlns:a16="http://schemas.microsoft.com/office/drawing/2014/main" id="{044C907B-75B7-A220-5A43-C81C5A334B2B}"/>
              </a:ext>
            </a:extLst>
          </p:cNvPr>
          <p:cNvSpPr>
            <a:spLocks noGrp="1"/>
          </p:cNvSpPr>
          <p:nvPr>
            <p:ph type="body" sz="quarter" idx="25" hasCustomPrompt="1"/>
          </p:nvPr>
        </p:nvSpPr>
        <p:spPr>
          <a:xfrm>
            <a:off x="4349662" y="1693862"/>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8" name="Text Placeholder 2">
            <a:extLst>
              <a:ext uri="{FF2B5EF4-FFF2-40B4-BE49-F238E27FC236}">
                <a16:creationId xmlns:a16="http://schemas.microsoft.com/office/drawing/2014/main" id="{1DB00AC1-A6FD-3609-80A2-A1B7A356E1E8}"/>
              </a:ext>
            </a:extLst>
          </p:cNvPr>
          <p:cNvSpPr>
            <a:spLocks noGrp="1"/>
          </p:cNvSpPr>
          <p:nvPr>
            <p:ph type="body" sz="quarter" idx="26" hasCustomPrompt="1"/>
          </p:nvPr>
        </p:nvSpPr>
        <p:spPr>
          <a:xfrm>
            <a:off x="4349661" y="3709864"/>
            <a:ext cx="3491999" cy="172800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2" name="Slide Number Placeholder 3">
            <a:extLst>
              <a:ext uri="{FF2B5EF4-FFF2-40B4-BE49-F238E27FC236}">
                <a16:creationId xmlns:a16="http://schemas.microsoft.com/office/drawing/2014/main" id="{A5F75AC4-2DA8-3807-080C-1F4B5B2F61CB}"/>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Title Placeholder 1">
            <a:extLst>
              <a:ext uri="{FF2B5EF4-FFF2-40B4-BE49-F238E27FC236}">
                <a16:creationId xmlns:a16="http://schemas.microsoft.com/office/drawing/2014/main" id="{CFB454D8-49E3-5947-420D-963E474C5401}"/>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
        <p:nvSpPr>
          <p:cNvPr id="2" name="Text Placeholder 2">
            <a:extLst>
              <a:ext uri="{FF2B5EF4-FFF2-40B4-BE49-F238E27FC236}">
                <a16:creationId xmlns:a16="http://schemas.microsoft.com/office/drawing/2014/main" id="{0F8AED9C-D7D9-B81A-2ED1-F05E20210118}"/>
              </a:ext>
            </a:extLst>
          </p:cNvPr>
          <p:cNvSpPr>
            <a:spLocks noGrp="1"/>
          </p:cNvSpPr>
          <p:nvPr>
            <p:ph type="body" sz="quarter" idx="28"/>
          </p:nvPr>
        </p:nvSpPr>
        <p:spPr>
          <a:xfrm>
            <a:off x="8212677" y="1700213"/>
            <a:ext cx="3499898" cy="3737651"/>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959371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959371 h 4686732"/>
              <a:gd name="connsiteX0" fmla="*/ 0 w 3545772"/>
              <a:gd name="connsiteY0" fmla="*/ 0 h 3727361"/>
              <a:gd name="connsiteX1" fmla="*/ 3492001 w 3545772"/>
              <a:gd name="connsiteY1" fmla="*/ 0 h 3727361"/>
              <a:gd name="connsiteX2" fmla="*/ 3492001 w 3545772"/>
              <a:gd name="connsiteY2" fmla="*/ 2998416 h 3727361"/>
              <a:gd name="connsiteX3" fmla="*/ 2766083 w 3545772"/>
              <a:gd name="connsiteY3" fmla="*/ 3727361 h 3727361"/>
              <a:gd name="connsiteX4" fmla="*/ 0 w 3545772"/>
              <a:gd name="connsiteY4" fmla="*/ 3720629 h 3727361"/>
              <a:gd name="connsiteX5" fmla="*/ 0 w 3545772"/>
              <a:gd name="connsiteY5" fmla="*/ 0 h 3727361"/>
              <a:gd name="connsiteX0" fmla="*/ 0 w 3492473"/>
              <a:gd name="connsiteY0" fmla="*/ 0 h 3727362"/>
              <a:gd name="connsiteX1" fmla="*/ 3492001 w 3492473"/>
              <a:gd name="connsiteY1" fmla="*/ 0 h 3727362"/>
              <a:gd name="connsiteX2" fmla="*/ 3492001 w 3492473"/>
              <a:gd name="connsiteY2" fmla="*/ 2998416 h 3727362"/>
              <a:gd name="connsiteX3" fmla="*/ 2766083 w 3492473"/>
              <a:gd name="connsiteY3" fmla="*/ 3727361 h 3727362"/>
              <a:gd name="connsiteX4" fmla="*/ 0 w 3492473"/>
              <a:gd name="connsiteY4" fmla="*/ 3720629 h 3727362"/>
              <a:gd name="connsiteX5" fmla="*/ 0 w 3492473"/>
              <a:gd name="connsiteY5" fmla="*/ 0 h 3727362"/>
              <a:gd name="connsiteX0" fmla="*/ 0 w 3492086"/>
              <a:gd name="connsiteY0" fmla="*/ 0 h 3727361"/>
              <a:gd name="connsiteX1" fmla="*/ 3492001 w 3492086"/>
              <a:gd name="connsiteY1" fmla="*/ 0 h 3727361"/>
              <a:gd name="connsiteX2" fmla="*/ 3492001 w 3492086"/>
              <a:gd name="connsiteY2" fmla="*/ 2998416 h 3727361"/>
              <a:gd name="connsiteX3" fmla="*/ 2766083 w 3492086"/>
              <a:gd name="connsiteY3" fmla="*/ 3727361 h 3727361"/>
              <a:gd name="connsiteX4" fmla="*/ 0 w 3492086"/>
              <a:gd name="connsiteY4" fmla="*/ 3720629 h 3727361"/>
              <a:gd name="connsiteX5" fmla="*/ 0 w 3492086"/>
              <a:gd name="connsiteY5" fmla="*/ 0 h 3727361"/>
              <a:gd name="connsiteX0" fmla="*/ 0 w 3492473"/>
              <a:gd name="connsiteY0" fmla="*/ 0 h 3727361"/>
              <a:gd name="connsiteX1" fmla="*/ 3492001 w 3492473"/>
              <a:gd name="connsiteY1" fmla="*/ 0 h 3727361"/>
              <a:gd name="connsiteX2" fmla="*/ 3492001 w 3492473"/>
              <a:gd name="connsiteY2" fmla="*/ 2998416 h 3727361"/>
              <a:gd name="connsiteX3" fmla="*/ 2766083 w 3492473"/>
              <a:gd name="connsiteY3" fmla="*/ 3727361 h 3727361"/>
              <a:gd name="connsiteX4" fmla="*/ 0 w 3492473"/>
              <a:gd name="connsiteY4" fmla="*/ 3720629 h 3727361"/>
              <a:gd name="connsiteX5" fmla="*/ 0 w 3492473"/>
              <a:gd name="connsiteY5" fmla="*/ 0 h 3727361"/>
              <a:gd name="connsiteX0" fmla="*/ 0 w 3492473"/>
              <a:gd name="connsiteY0" fmla="*/ 0 h 3727361"/>
              <a:gd name="connsiteX1" fmla="*/ 3492001 w 3492473"/>
              <a:gd name="connsiteY1" fmla="*/ 0 h 3727361"/>
              <a:gd name="connsiteX2" fmla="*/ 3492001 w 3492473"/>
              <a:gd name="connsiteY2" fmla="*/ 2998416 h 3727361"/>
              <a:gd name="connsiteX3" fmla="*/ 2766083 w 3492473"/>
              <a:gd name="connsiteY3" fmla="*/ 3727361 h 3727361"/>
              <a:gd name="connsiteX4" fmla="*/ 0 w 3492473"/>
              <a:gd name="connsiteY4" fmla="*/ 3720629 h 3727361"/>
              <a:gd name="connsiteX5" fmla="*/ 0 w 3492473"/>
              <a:gd name="connsiteY5" fmla="*/ 0 h 3727361"/>
              <a:gd name="connsiteX0" fmla="*/ 0 w 3492473"/>
              <a:gd name="connsiteY0" fmla="*/ 0 h 3727394"/>
              <a:gd name="connsiteX1" fmla="*/ 3492001 w 3492473"/>
              <a:gd name="connsiteY1" fmla="*/ 0 h 3727394"/>
              <a:gd name="connsiteX2" fmla="*/ 3492001 w 3492473"/>
              <a:gd name="connsiteY2" fmla="*/ 2998416 h 3727394"/>
              <a:gd name="connsiteX3" fmla="*/ 2766083 w 3492473"/>
              <a:gd name="connsiteY3" fmla="*/ 3727361 h 3727394"/>
              <a:gd name="connsiteX4" fmla="*/ 0 w 3492473"/>
              <a:gd name="connsiteY4" fmla="*/ 3720629 h 3727394"/>
              <a:gd name="connsiteX5" fmla="*/ 0 w 3492473"/>
              <a:gd name="connsiteY5" fmla="*/ 0 h 37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473" h="3727394">
                <a:moveTo>
                  <a:pt x="0" y="0"/>
                </a:moveTo>
                <a:lnTo>
                  <a:pt x="3492001" y="0"/>
                </a:lnTo>
                <a:cubicBezTo>
                  <a:pt x="3492001" y="1327729"/>
                  <a:pt x="3493065" y="2595615"/>
                  <a:pt x="3492001" y="2998416"/>
                </a:cubicBezTo>
                <a:cubicBezTo>
                  <a:pt x="3490937" y="3401217"/>
                  <a:pt x="3148865" y="3731211"/>
                  <a:pt x="2766083" y="3727361"/>
                </a:cubicBezTo>
                <a:lnTo>
                  <a:pt x="0" y="3720629"/>
                </a:lnTo>
                <a:lnTo>
                  <a:pt x="0" y="0"/>
                </a:lnTo>
                <a:close/>
              </a:path>
            </a:pathLst>
          </a:custGeom>
          <a:solidFill>
            <a:schemeClr val="bg1"/>
          </a:solidFill>
        </p:spPr>
        <p:txBody>
          <a:bodyPr lIns="360000" tIns="360000" rIns="360000" bIns="360000"/>
          <a:lstStyle>
            <a:lvl1pPr marL="0" indent="0">
              <a:buNone/>
              <a:defRPr sz="2400" b="0" i="0">
                <a:solidFill>
                  <a:schemeClr val="tx1"/>
                </a:solidFill>
                <a:latin typeface="Borna" pitchFamily="2" charset="77"/>
              </a:defRPr>
            </a:lvl1pPr>
            <a:lvl2pPr marL="180000" indent="0">
              <a:buNone/>
              <a:defRPr sz="2400" b="0" i="0">
                <a:solidFill>
                  <a:schemeClr val="bg1"/>
                </a:solidFill>
                <a:latin typeface="Borna" pitchFamily="2" charset="77"/>
              </a:defRPr>
            </a:lvl2pPr>
          </a:lstStyle>
          <a:p>
            <a:pPr lvl="0"/>
            <a:r>
              <a:rPr lang="en-US" dirty="0"/>
              <a:t>Click to edit Master text styles</a:t>
            </a:r>
          </a:p>
        </p:txBody>
      </p:sp>
      <p:pic>
        <p:nvPicPr>
          <p:cNvPr id="11" name="Picture 10" descr="A black and purple curved corner&#10;&#10;Description automatically generated">
            <a:extLst>
              <a:ext uri="{FF2B5EF4-FFF2-40B4-BE49-F238E27FC236}">
                <a16:creationId xmlns:a16="http://schemas.microsoft.com/office/drawing/2014/main" id="{C82B5435-F885-65ED-28D0-4AE93B9D50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H="1">
            <a:off x="8950676" y="2683863"/>
            <a:ext cx="2016002" cy="3492000"/>
          </a:xfrm>
          <a:prstGeom prst="rect">
            <a:avLst/>
          </a:prstGeom>
        </p:spPr>
      </p:pic>
    </p:spTree>
    <p:extLst>
      <p:ext uri="{BB962C8B-B14F-4D97-AF65-F5344CB8AC3E}">
        <p14:creationId xmlns:p14="http://schemas.microsoft.com/office/powerpoint/2010/main" val="330283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 one column">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F8C495F-2ED1-3B83-EFB3-7D3F1027EF5E}"/>
              </a:ext>
            </a:extLst>
          </p:cNvPr>
          <p:cNvSpPr>
            <a:spLocks noGrp="1"/>
          </p:cNvSpPr>
          <p:nvPr>
            <p:ph type="body" sz="quarter" idx="15"/>
          </p:nvPr>
        </p:nvSpPr>
        <p:spPr>
          <a:xfrm>
            <a:off x="479426" y="1703276"/>
            <a:ext cx="11233150" cy="4678473"/>
          </a:xfrm>
        </p:spPr>
        <p:txBody>
          <a:bodyPr/>
          <a:lstStyle/>
          <a:p>
            <a:pPr lvl="0"/>
            <a:r>
              <a:rPr lang="en-GB"/>
              <a:t>Click to edit Master text styles</a:t>
            </a:r>
          </a:p>
          <a:p>
            <a:pPr lvl="1"/>
            <a:r>
              <a:rPr lang="en-GB"/>
              <a:t>Second level</a:t>
            </a:r>
          </a:p>
        </p:txBody>
      </p:sp>
      <p:sp>
        <p:nvSpPr>
          <p:cNvPr id="4" name="Slide Number Placeholder 3">
            <a:extLst>
              <a:ext uri="{FF2B5EF4-FFF2-40B4-BE49-F238E27FC236}">
                <a16:creationId xmlns:a16="http://schemas.microsoft.com/office/drawing/2014/main" id="{CA7A07EF-CC78-0CB6-7F78-9F3F2E356A93}"/>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19EAE74D-ADA9-8DED-C4F9-FEF250D3520C}"/>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354236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 two separate columns">
    <p:spTree>
      <p:nvGrpSpPr>
        <p:cNvPr id="1" name=""/>
        <p:cNvGrpSpPr/>
        <p:nvPr/>
      </p:nvGrpSpPr>
      <p:grpSpPr>
        <a:xfrm>
          <a:off x="0" y="0"/>
          <a:ext cx="0" cy="0"/>
          <a:chOff x="0" y="0"/>
          <a:chExt cx="0" cy="0"/>
        </a:xfrm>
      </p:grpSpPr>
      <p:pic>
        <p:nvPicPr>
          <p:cNvPr id="11" name="Picture 10" descr="A black and purple curved corner&#10;&#10;Description automatically generated">
            <a:extLst>
              <a:ext uri="{FF2B5EF4-FFF2-40B4-BE49-F238E27FC236}">
                <a16:creationId xmlns:a16="http://schemas.microsoft.com/office/drawing/2014/main" id="{3447C3E9-B7A0-20A6-0462-8EC4051BC1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9" name="Picture Placeholder 2">
            <a:extLst>
              <a:ext uri="{FF2B5EF4-FFF2-40B4-BE49-F238E27FC236}">
                <a16:creationId xmlns:a16="http://schemas.microsoft.com/office/drawing/2014/main" id="{87506205-9106-AAB4-812C-DF4E6A3EEEF6}"/>
              </a:ext>
            </a:extLst>
          </p:cNvPr>
          <p:cNvSpPr>
            <a:spLocks noGrp="1"/>
          </p:cNvSpPr>
          <p:nvPr>
            <p:ph type="pic" sz="quarter" idx="17" hasCustomPrompt="1"/>
          </p:nvPr>
        </p:nvSpPr>
        <p:spPr>
          <a:xfrm>
            <a:off x="479424"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2" name="Slide Number Placeholder 3">
            <a:extLst>
              <a:ext uri="{FF2B5EF4-FFF2-40B4-BE49-F238E27FC236}">
                <a16:creationId xmlns:a16="http://schemas.microsoft.com/office/drawing/2014/main" id="{5A4D88DB-7507-5B1A-DC3D-03720C84633D}"/>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Picture Placeholder 2">
            <a:extLst>
              <a:ext uri="{FF2B5EF4-FFF2-40B4-BE49-F238E27FC236}">
                <a16:creationId xmlns:a16="http://schemas.microsoft.com/office/drawing/2014/main" id="{190A9EA9-1A2A-0AEE-B039-A343385D8DCB}"/>
              </a:ext>
            </a:extLst>
          </p:cNvPr>
          <p:cNvSpPr>
            <a:spLocks noGrp="1"/>
          </p:cNvSpPr>
          <p:nvPr>
            <p:ph type="pic" sz="quarter" idx="18" hasCustomPrompt="1"/>
          </p:nvPr>
        </p:nvSpPr>
        <p:spPr>
          <a:xfrm>
            <a:off x="3379694"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8" name="Picture Placeholder 2">
            <a:extLst>
              <a:ext uri="{FF2B5EF4-FFF2-40B4-BE49-F238E27FC236}">
                <a16:creationId xmlns:a16="http://schemas.microsoft.com/office/drawing/2014/main" id="{19A7CD90-1C87-26D2-FCDD-063187123DB8}"/>
              </a:ext>
            </a:extLst>
          </p:cNvPr>
          <p:cNvSpPr>
            <a:spLocks noGrp="1"/>
          </p:cNvSpPr>
          <p:nvPr>
            <p:ph type="pic" sz="quarter" idx="19" hasCustomPrompt="1"/>
          </p:nvPr>
        </p:nvSpPr>
        <p:spPr>
          <a:xfrm>
            <a:off x="6279964"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3" name="Picture Placeholder 2">
            <a:extLst>
              <a:ext uri="{FF2B5EF4-FFF2-40B4-BE49-F238E27FC236}">
                <a16:creationId xmlns:a16="http://schemas.microsoft.com/office/drawing/2014/main" id="{972A3026-ECAA-34E4-1AF6-68C0A887F683}"/>
              </a:ext>
            </a:extLst>
          </p:cNvPr>
          <p:cNvSpPr>
            <a:spLocks noGrp="1"/>
          </p:cNvSpPr>
          <p:nvPr>
            <p:ph type="pic" sz="quarter" idx="20" hasCustomPrompt="1"/>
          </p:nvPr>
        </p:nvSpPr>
        <p:spPr>
          <a:xfrm>
            <a:off x="9180234" y="1700213"/>
            <a:ext cx="2532341"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4" name="Text Placeholder 2">
            <a:extLst>
              <a:ext uri="{FF2B5EF4-FFF2-40B4-BE49-F238E27FC236}">
                <a16:creationId xmlns:a16="http://schemas.microsoft.com/office/drawing/2014/main" id="{F328AB4F-FDE1-2DC5-208C-D3C1ED89AA7B}"/>
              </a:ext>
            </a:extLst>
          </p:cNvPr>
          <p:cNvSpPr>
            <a:spLocks noGrp="1"/>
          </p:cNvSpPr>
          <p:nvPr>
            <p:ph type="body" sz="quarter" idx="21" hasCustomPrompt="1"/>
          </p:nvPr>
        </p:nvSpPr>
        <p:spPr>
          <a:xfrm>
            <a:off x="479426" y="3429000"/>
            <a:ext cx="2532339" cy="295275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8" name="Text Placeholder 2">
            <a:extLst>
              <a:ext uri="{FF2B5EF4-FFF2-40B4-BE49-F238E27FC236}">
                <a16:creationId xmlns:a16="http://schemas.microsoft.com/office/drawing/2014/main" id="{77B922CE-C577-7F50-24CC-6D8E30A789BE}"/>
              </a:ext>
            </a:extLst>
          </p:cNvPr>
          <p:cNvSpPr>
            <a:spLocks noGrp="1"/>
          </p:cNvSpPr>
          <p:nvPr>
            <p:ph type="body" sz="quarter" idx="22" hasCustomPrompt="1"/>
          </p:nvPr>
        </p:nvSpPr>
        <p:spPr>
          <a:xfrm>
            <a:off x="3379696" y="3429000"/>
            <a:ext cx="2532339" cy="295275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9" name="Text Placeholder 2">
            <a:extLst>
              <a:ext uri="{FF2B5EF4-FFF2-40B4-BE49-F238E27FC236}">
                <a16:creationId xmlns:a16="http://schemas.microsoft.com/office/drawing/2014/main" id="{2121E5B1-78C5-7477-FF6A-CE11C5155F82}"/>
              </a:ext>
            </a:extLst>
          </p:cNvPr>
          <p:cNvSpPr>
            <a:spLocks noGrp="1"/>
          </p:cNvSpPr>
          <p:nvPr>
            <p:ph type="body" sz="quarter" idx="23" hasCustomPrompt="1"/>
          </p:nvPr>
        </p:nvSpPr>
        <p:spPr>
          <a:xfrm>
            <a:off x="6279966" y="3429000"/>
            <a:ext cx="2532339" cy="295275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20" name="Text Placeholder 2">
            <a:extLst>
              <a:ext uri="{FF2B5EF4-FFF2-40B4-BE49-F238E27FC236}">
                <a16:creationId xmlns:a16="http://schemas.microsoft.com/office/drawing/2014/main" id="{FCC8D296-A50C-8788-8AAB-2EBECC6034DF}"/>
              </a:ext>
            </a:extLst>
          </p:cNvPr>
          <p:cNvSpPr>
            <a:spLocks noGrp="1"/>
          </p:cNvSpPr>
          <p:nvPr>
            <p:ph type="body" sz="quarter" idx="24" hasCustomPrompt="1"/>
          </p:nvPr>
        </p:nvSpPr>
        <p:spPr>
          <a:xfrm>
            <a:off x="9180236" y="3429000"/>
            <a:ext cx="2532339" cy="295275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2" name="Title Placeholder 1">
            <a:extLst>
              <a:ext uri="{FF2B5EF4-FFF2-40B4-BE49-F238E27FC236}">
                <a16:creationId xmlns:a16="http://schemas.microsoft.com/office/drawing/2014/main" id="{3A17D111-25D0-E476-2695-2096E2FE318B}"/>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Tree>
    <p:extLst>
      <p:ext uri="{BB962C8B-B14F-4D97-AF65-F5344CB8AC3E}">
        <p14:creationId xmlns:p14="http://schemas.microsoft.com/office/powerpoint/2010/main" val="301136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67E1D1D-B26C-AA91-18D4-7D8ACEE6741C}"/>
              </a:ext>
            </a:extLst>
          </p:cNvPr>
          <p:cNvSpPr>
            <a:spLocks noGrp="1"/>
          </p:cNvSpPr>
          <p:nvPr>
            <p:ph type="pic" sz="quarter" idx="21" hasCustomPrompt="1"/>
          </p:nvPr>
        </p:nvSpPr>
        <p:spPr>
          <a:xfrm>
            <a:off x="-1" y="0"/>
            <a:ext cx="12191999" cy="4970019"/>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0" name="Rectangle 9">
            <a:extLst>
              <a:ext uri="{FF2B5EF4-FFF2-40B4-BE49-F238E27FC236}">
                <a16:creationId xmlns:a16="http://schemas.microsoft.com/office/drawing/2014/main" id="{8EF8E3DB-094F-277D-4969-DF880ACE4BFF}"/>
              </a:ext>
            </a:extLst>
          </p:cNvPr>
          <p:cNvSpPr/>
          <p:nvPr userDrawn="1"/>
        </p:nvSpPr>
        <p:spPr>
          <a:xfrm>
            <a:off x="0" y="-2401"/>
            <a:ext cx="12191998" cy="4972420"/>
          </a:xfrm>
          <a:prstGeom prst="rect">
            <a:avLst/>
          </a:prstGeom>
          <a:gradFill>
            <a:gsLst>
              <a:gs pos="100000">
                <a:schemeClr val="accent2">
                  <a:alpha val="89577"/>
                </a:schemeClr>
              </a:gs>
              <a:gs pos="70000">
                <a:schemeClr val="accent2">
                  <a:alpha val="49677"/>
                </a:schemeClr>
              </a:gs>
              <a:gs pos="30000">
                <a:schemeClr val="accent1">
                  <a:alpha val="49972"/>
                </a:schemeClr>
              </a:gs>
              <a:gs pos="0">
                <a:schemeClr val="accent1">
                  <a:alpha val="89848"/>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Placeholder 1">
            <a:extLst>
              <a:ext uri="{FF2B5EF4-FFF2-40B4-BE49-F238E27FC236}">
                <a16:creationId xmlns:a16="http://schemas.microsoft.com/office/drawing/2014/main" id="{561C9B59-2A70-BCDF-4878-0FF7F53491AE}"/>
              </a:ext>
            </a:extLst>
          </p:cNvPr>
          <p:cNvSpPr>
            <a:spLocks noGrp="1"/>
          </p:cNvSpPr>
          <p:nvPr>
            <p:ph type="title" hasCustomPrompt="1"/>
          </p:nvPr>
        </p:nvSpPr>
        <p:spPr>
          <a:xfrm>
            <a:off x="2351088" y="476250"/>
            <a:ext cx="7489825" cy="3498092"/>
          </a:xfrm>
          <a:prstGeom prst="rect">
            <a:avLst/>
          </a:prstGeom>
        </p:spPr>
        <p:txBody>
          <a:bodyPr vert="horz" wrap="square" lIns="0" tIns="0" rIns="0" bIns="0" rtlCol="0" anchor="ctr">
            <a:normAutofit/>
          </a:bodyPr>
          <a:lstStyle>
            <a:lvl1pPr algn="ctr">
              <a:defRPr sz="6000" b="0" i="0">
                <a:solidFill>
                  <a:schemeClr val="bg1"/>
                </a:solidFill>
                <a:latin typeface="Borna Medium" pitchFamily="2" charset="77"/>
              </a:defRPr>
            </a:lvl1pPr>
          </a:lstStyle>
          <a:p>
            <a:r>
              <a:rPr lang="en-GB" dirty="0"/>
              <a:t>PowerPoint Title</a:t>
            </a:r>
            <a:endParaRPr lang="en-US" dirty="0"/>
          </a:p>
        </p:txBody>
      </p:sp>
      <p:sp>
        <p:nvSpPr>
          <p:cNvPr id="9" name="Text Placeholder 8">
            <a:extLst>
              <a:ext uri="{FF2B5EF4-FFF2-40B4-BE49-F238E27FC236}">
                <a16:creationId xmlns:a16="http://schemas.microsoft.com/office/drawing/2014/main" id="{FA46B1C9-9AB6-3F8E-7847-10E52F6CE782}"/>
              </a:ext>
            </a:extLst>
          </p:cNvPr>
          <p:cNvSpPr>
            <a:spLocks noGrp="1"/>
          </p:cNvSpPr>
          <p:nvPr>
            <p:ph type="body" sz="quarter" idx="10" hasCustomPrompt="1"/>
          </p:nvPr>
        </p:nvSpPr>
        <p:spPr>
          <a:xfrm>
            <a:off x="2351088" y="3974343"/>
            <a:ext cx="7489825" cy="763779"/>
          </a:xfrm>
          <a:prstGeom prst="rect">
            <a:avLst/>
          </a:prstGeom>
        </p:spPr>
        <p:txBody>
          <a:bodyPr anchor="ctr"/>
          <a:lstStyle>
            <a:lvl1pPr marL="0" indent="0" algn="ctr">
              <a:buNone/>
              <a:defRPr sz="18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a:t>Subtitle</a:t>
            </a:r>
          </a:p>
        </p:txBody>
      </p:sp>
      <p:pic>
        <p:nvPicPr>
          <p:cNvPr id="15" name="Picture 14" descr="A black and purple curved corner&#10;&#10;Description automatically generated">
            <a:extLst>
              <a:ext uri="{FF2B5EF4-FFF2-40B4-BE49-F238E27FC236}">
                <a16:creationId xmlns:a16="http://schemas.microsoft.com/office/drawing/2014/main" id="{8EDAD423-0983-8066-3A20-B19793BA70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4970020" cy="4970020"/>
          </a:xfrm>
          <a:prstGeom prst="rect">
            <a:avLst/>
          </a:prstGeom>
        </p:spPr>
      </p:pic>
      <p:grpSp>
        <p:nvGrpSpPr>
          <p:cNvPr id="4" name="Group 3">
            <a:extLst>
              <a:ext uri="{FF2B5EF4-FFF2-40B4-BE49-F238E27FC236}">
                <a16:creationId xmlns:a16="http://schemas.microsoft.com/office/drawing/2014/main" id="{EB8ED1C1-866A-4F46-8F71-EE4A12AD9F68}"/>
              </a:ext>
            </a:extLst>
          </p:cNvPr>
          <p:cNvGrpSpPr/>
          <p:nvPr userDrawn="1"/>
        </p:nvGrpSpPr>
        <p:grpSpPr>
          <a:xfrm>
            <a:off x="-1" y="4970020"/>
            <a:ext cx="12191999" cy="1887978"/>
            <a:chOff x="-1" y="4970020"/>
            <a:chExt cx="12191999" cy="1887978"/>
          </a:xfrm>
        </p:grpSpPr>
        <p:sp>
          <p:nvSpPr>
            <p:cNvPr id="13" name="Rectangle 12">
              <a:extLst>
                <a:ext uri="{FF2B5EF4-FFF2-40B4-BE49-F238E27FC236}">
                  <a16:creationId xmlns:a16="http://schemas.microsoft.com/office/drawing/2014/main" id="{3306F6D6-1C70-86EC-6461-B15AFEB87033}"/>
                </a:ext>
              </a:extLst>
            </p:cNvPr>
            <p:cNvSpPr/>
            <p:nvPr userDrawn="1"/>
          </p:nvSpPr>
          <p:spPr>
            <a:xfrm>
              <a:off x="-1" y="4970020"/>
              <a:ext cx="12191999" cy="188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a:extLst>
                <a:ext uri="{FF2B5EF4-FFF2-40B4-BE49-F238E27FC236}">
                  <a16:creationId xmlns:a16="http://schemas.microsoft.com/office/drawing/2014/main" id="{DD295D26-5A54-579A-82A2-43B580EEC0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1296" r="42080"/>
            <a:stretch/>
          </p:blipFill>
          <p:spPr>
            <a:xfrm>
              <a:off x="0" y="5467262"/>
              <a:ext cx="12191978" cy="898294"/>
            </a:xfrm>
            <a:prstGeom prst="rect">
              <a:avLst/>
            </a:prstGeom>
          </p:spPr>
        </p:pic>
      </p:grpSp>
    </p:spTree>
    <p:extLst>
      <p:ext uri="{BB962C8B-B14F-4D97-AF65-F5344CB8AC3E}">
        <p14:creationId xmlns:p14="http://schemas.microsoft.com/office/powerpoint/2010/main" val="380072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 three small sections">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3E1DF0D4-C9AA-A22D-282E-4915B2DB58D0}"/>
              </a:ext>
            </a:extLst>
          </p:cNvPr>
          <p:cNvSpPr>
            <a:spLocks noGrp="1"/>
          </p:cNvSpPr>
          <p:nvPr>
            <p:ph type="body" sz="quarter" idx="15"/>
          </p:nvPr>
        </p:nvSpPr>
        <p:spPr>
          <a:xfrm>
            <a:off x="479424" y="3700130"/>
            <a:ext cx="3186861" cy="2681620"/>
          </a:xfrm>
          <a:prstGeom prst="rect">
            <a:avLst/>
          </a:prstGeom>
        </p:spPr>
        <p:txBody>
          <a:bodyPr lIns="0" rIns="0" bIns="0">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Master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Master text styles</a:t>
            </a:r>
            <a:endParaRPr lang="en-GB"/>
          </a:p>
        </p:txBody>
      </p:sp>
      <p:sp>
        <p:nvSpPr>
          <p:cNvPr id="18" name="Text Placeholder 2">
            <a:extLst>
              <a:ext uri="{FF2B5EF4-FFF2-40B4-BE49-F238E27FC236}">
                <a16:creationId xmlns:a16="http://schemas.microsoft.com/office/drawing/2014/main" id="{9F68FF9C-DD42-8F95-F980-299B756AF330}"/>
              </a:ext>
            </a:extLst>
          </p:cNvPr>
          <p:cNvSpPr>
            <a:spLocks noGrp="1"/>
          </p:cNvSpPr>
          <p:nvPr>
            <p:ph type="body" sz="quarter" idx="16"/>
          </p:nvPr>
        </p:nvSpPr>
        <p:spPr>
          <a:xfrm>
            <a:off x="4073867" y="3700130"/>
            <a:ext cx="3186861" cy="2681620"/>
          </a:xfrm>
          <a:prstGeom prst="rect">
            <a:avLst/>
          </a:prstGeom>
        </p:spPr>
        <p:txBody>
          <a:bodyPr lIns="0" rIns="0" bIns="0">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Master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Master text styles</a:t>
            </a:r>
            <a:endParaRPr lang="en-GB"/>
          </a:p>
        </p:txBody>
      </p:sp>
      <p:sp>
        <p:nvSpPr>
          <p:cNvPr id="19" name="Text Placeholder 2">
            <a:extLst>
              <a:ext uri="{FF2B5EF4-FFF2-40B4-BE49-F238E27FC236}">
                <a16:creationId xmlns:a16="http://schemas.microsoft.com/office/drawing/2014/main" id="{855FA573-EEF5-0A56-0F11-06BC37E3BBBE}"/>
              </a:ext>
            </a:extLst>
          </p:cNvPr>
          <p:cNvSpPr>
            <a:spLocks noGrp="1"/>
          </p:cNvSpPr>
          <p:nvPr>
            <p:ph type="body" sz="quarter" idx="17"/>
          </p:nvPr>
        </p:nvSpPr>
        <p:spPr>
          <a:xfrm>
            <a:off x="7668309" y="3700130"/>
            <a:ext cx="3186861" cy="2681620"/>
          </a:xfrm>
          <a:prstGeom prst="rect">
            <a:avLst/>
          </a:prstGeom>
        </p:spPr>
        <p:txBody>
          <a:bodyPr lIns="0" rIns="0" bIns="0">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Master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Master text styles</a:t>
            </a:r>
            <a:endParaRPr lang="en-GB"/>
          </a:p>
        </p:txBody>
      </p:sp>
      <p:sp>
        <p:nvSpPr>
          <p:cNvPr id="2" name="Slide Number Placeholder 3">
            <a:extLst>
              <a:ext uri="{FF2B5EF4-FFF2-40B4-BE49-F238E27FC236}">
                <a16:creationId xmlns:a16="http://schemas.microsoft.com/office/drawing/2014/main" id="{52B8A74D-6E30-9760-6059-319151D0BB32}"/>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3" name="Title Placeholder 1">
            <a:extLst>
              <a:ext uri="{FF2B5EF4-FFF2-40B4-BE49-F238E27FC236}">
                <a16:creationId xmlns:a16="http://schemas.microsoft.com/office/drawing/2014/main" id="{7D77CB18-FAD7-3479-6F5C-25BEB6A80F9E}"/>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lvl1pPr>
              <a:defRPr>
                <a:solidFill>
                  <a:schemeClr val="bg1"/>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E0681F64-8084-017F-6616-2AD788B6F775}"/>
              </a:ext>
            </a:extLst>
          </p:cNvPr>
          <p:cNvSpPr>
            <a:spLocks noGrp="1"/>
          </p:cNvSpPr>
          <p:nvPr>
            <p:ph type="pic" sz="quarter" idx="21" hasCustomPrompt="1"/>
          </p:nvPr>
        </p:nvSpPr>
        <p:spPr>
          <a:xfrm>
            <a:off x="0" y="0"/>
            <a:ext cx="12192000" cy="3428999"/>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8716539 w 12217370"/>
              <a:gd name="connsiteY0" fmla="*/ 0 h 3744000"/>
              <a:gd name="connsiteX1" fmla="*/ 12216099 w 12217370"/>
              <a:gd name="connsiteY1" fmla="*/ 0 h 3744000"/>
              <a:gd name="connsiteX2" fmla="*/ 12217051 w 12217370"/>
              <a:gd name="connsiteY2" fmla="*/ 3053555 h 3744000"/>
              <a:gd name="connsiteX3" fmla="*/ 11553736 w 12217370"/>
              <a:gd name="connsiteY3" fmla="*/ 3744000 h 3744000"/>
              <a:gd name="connsiteX4" fmla="*/ 0 w 12217370"/>
              <a:gd name="connsiteY4" fmla="*/ 3744000 h 3744000"/>
              <a:gd name="connsiteX5" fmla="*/ 8716539 w 12217370"/>
              <a:gd name="connsiteY5" fmla="*/ 0 h 3744000"/>
              <a:gd name="connsiteX0" fmla="*/ 0 w 12217370"/>
              <a:gd name="connsiteY0" fmla="*/ 318255 h 3744000"/>
              <a:gd name="connsiteX1" fmla="*/ 12216099 w 12217370"/>
              <a:gd name="connsiteY1" fmla="*/ 0 h 3744000"/>
              <a:gd name="connsiteX2" fmla="*/ 12217051 w 12217370"/>
              <a:gd name="connsiteY2" fmla="*/ 3053555 h 3744000"/>
              <a:gd name="connsiteX3" fmla="*/ 11553736 w 12217370"/>
              <a:gd name="connsiteY3" fmla="*/ 3744000 h 3744000"/>
              <a:gd name="connsiteX4" fmla="*/ 0 w 12217370"/>
              <a:gd name="connsiteY4" fmla="*/ 3744000 h 3744000"/>
              <a:gd name="connsiteX5" fmla="*/ 0 w 12217370"/>
              <a:gd name="connsiteY5" fmla="*/ 318255 h 3744000"/>
              <a:gd name="connsiteX0" fmla="*/ 0 w 12217051"/>
              <a:gd name="connsiteY0" fmla="*/ 0 h 3425745"/>
              <a:gd name="connsiteX1" fmla="*/ 12138411 w 12217051"/>
              <a:gd name="connsiteY1" fmla="*/ 543362 h 3425745"/>
              <a:gd name="connsiteX2" fmla="*/ 12217051 w 12217051"/>
              <a:gd name="connsiteY2" fmla="*/ 2735300 h 3425745"/>
              <a:gd name="connsiteX3" fmla="*/ 11553736 w 12217051"/>
              <a:gd name="connsiteY3" fmla="*/ 3425745 h 3425745"/>
              <a:gd name="connsiteX4" fmla="*/ 0 w 12217051"/>
              <a:gd name="connsiteY4" fmla="*/ 3425745 h 3425745"/>
              <a:gd name="connsiteX5" fmla="*/ 0 w 12217051"/>
              <a:gd name="connsiteY5" fmla="*/ 0 h 3425745"/>
              <a:gd name="connsiteX0" fmla="*/ 0 w 12224191"/>
              <a:gd name="connsiteY0" fmla="*/ 7762 h 3433507"/>
              <a:gd name="connsiteX1" fmla="*/ 12223867 w 12224191"/>
              <a:gd name="connsiteY1" fmla="*/ 0 h 3433507"/>
              <a:gd name="connsiteX2" fmla="*/ 12217051 w 12224191"/>
              <a:gd name="connsiteY2" fmla="*/ 2743062 h 3433507"/>
              <a:gd name="connsiteX3" fmla="*/ 11553736 w 12224191"/>
              <a:gd name="connsiteY3" fmla="*/ 3433507 h 3433507"/>
              <a:gd name="connsiteX4" fmla="*/ 0 w 12224191"/>
              <a:gd name="connsiteY4" fmla="*/ 3433507 h 3433507"/>
              <a:gd name="connsiteX5" fmla="*/ 0 w 12224191"/>
              <a:gd name="connsiteY5" fmla="*/ 7762 h 3433507"/>
              <a:gd name="connsiteX0" fmla="*/ 0 w 12217370"/>
              <a:gd name="connsiteY0" fmla="*/ 7762 h 3433507"/>
              <a:gd name="connsiteX1" fmla="*/ 12216099 w 12217370"/>
              <a:gd name="connsiteY1" fmla="*/ 0 h 3433507"/>
              <a:gd name="connsiteX2" fmla="*/ 12217051 w 12217370"/>
              <a:gd name="connsiteY2" fmla="*/ 2743062 h 3433507"/>
              <a:gd name="connsiteX3" fmla="*/ 11553736 w 12217370"/>
              <a:gd name="connsiteY3" fmla="*/ 3433507 h 3433507"/>
              <a:gd name="connsiteX4" fmla="*/ 0 w 12217370"/>
              <a:gd name="connsiteY4" fmla="*/ 3433507 h 3433507"/>
              <a:gd name="connsiteX5" fmla="*/ 0 w 12217370"/>
              <a:gd name="connsiteY5" fmla="*/ 7762 h 343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7370" h="3433507">
                <a:moveTo>
                  <a:pt x="0" y="7762"/>
                </a:moveTo>
                <a:lnTo>
                  <a:pt x="12216099" y="0"/>
                </a:lnTo>
                <a:cubicBezTo>
                  <a:pt x="12218216" y="400833"/>
                  <a:pt x="12217051" y="2421532"/>
                  <a:pt x="12217051" y="2743062"/>
                </a:cubicBezTo>
                <a:cubicBezTo>
                  <a:pt x="12215802" y="3105624"/>
                  <a:pt x="11873526" y="3430710"/>
                  <a:pt x="11553736" y="3433507"/>
                </a:cubicBezTo>
                <a:lnTo>
                  <a:pt x="0" y="3433507"/>
                </a:lnTo>
                <a:lnTo>
                  <a:pt x="0" y="7762"/>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pic>
        <p:nvPicPr>
          <p:cNvPr id="4" name="Graphic 3">
            <a:extLst>
              <a:ext uri="{FF2B5EF4-FFF2-40B4-BE49-F238E27FC236}">
                <a16:creationId xmlns:a16="http://schemas.microsoft.com/office/drawing/2014/main" id="{0ADAFFC4-D6AE-CC00-6081-BA218BA505B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7" y="355787"/>
            <a:ext cx="761979" cy="419719"/>
          </a:xfrm>
          <a:prstGeom prst="rect">
            <a:avLst/>
          </a:prstGeom>
        </p:spPr>
      </p:pic>
    </p:spTree>
    <p:extLst>
      <p:ext uri="{BB962C8B-B14F-4D97-AF65-F5344CB8AC3E}">
        <p14:creationId xmlns:p14="http://schemas.microsoft.com/office/powerpoint/2010/main" val="32577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 four small section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BFA0F66-562F-0529-5BDA-DB119CAF2D5E}"/>
              </a:ext>
            </a:extLst>
          </p:cNvPr>
          <p:cNvSpPr>
            <a:spLocks noGrp="1"/>
          </p:cNvSpPr>
          <p:nvPr>
            <p:ph type="pic" sz="quarter" idx="28" hasCustomPrompt="1"/>
          </p:nvPr>
        </p:nvSpPr>
        <p:spPr>
          <a:xfrm>
            <a:off x="8996269" y="2"/>
            <a:ext cx="3195731" cy="3428998"/>
          </a:xfrm>
          <a:custGeom>
            <a:avLst/>
            <a:gdLst>
              <a:gd name="connsiteX0" fmla="*/ 0 w 3493017"/>
              <a:gd name="connsiteY0" fmla="*/ 0 h 3744000"/>
              <a:gd name="connsiteX1" fmla="*/ 2910836 w 3493017"/>
              <a:gd name="connsiteY1" fmla="*/ 0 h 3744000"/>
              <a:gd name="connsiteX2" fmla="*/ 3493017 w 3493017"/>
              <a:gd name="connsiteY2" fmla="*/ 582181 h 3744000"/>
              <a:gd name="connsiteX3" fmla="*/ 3493017 w 3493017"/>
              <a:gd name="connsiteY3" fmla="*/ 3744000 h 3744000"/>
              <a:gd name="connsiteX4" fmla="*/ 0 w 3493017"/>
              <a:gd name="connsiteY4" fmla="*/ 3744000 h 3744000"/>
              <a:gd name="connsiteX5" fmla="*/ 0 w 3493017"/>
              <a:gd name="connsiteY5" fmla="*/ 0 h 3744000"/>
              <a:gd name="connsiteX0" fmla="*/ 0 w 3626918"/>
              <a:gd name="connsiteY0" fmla="*/ 0 h 3744000"/>
              <a:gd name="connsiteX1" fmla="*/ 3480771 w 3626918"/>
              <a:gd name="connsiteY1" fmla="*/ 6263 h 3744000"/>
              <a:gd name="connsiteX2" fmla="*/ 3493017 w 3626918"/>
              <a:gd name="connsiteY2" fmla="*/ 582181 h 3744000"/>
              <a:gd name="connsiteX3" fmla="*/ 3493017 w 3626918"/>
              <a:gd name="connsiteY3" fmla="*/ 3744000 h 3744000"/>
              <a:gd name="connsiteX4" fmla="*/ 0 w 3626918"/>
              <a:gd name="connsiteY4" fmla="*/ 3744000 h 3744000"/>
              <a:gd name="connsiteX5" fmla="*/ 0 w 3626918"/>
              <a:gd name="connsiteY5" fmla="*/ 0 h 3744000"/>
              <a:gd name="connsiteX0" fmla="*/ 0 w 3640785"/>
              <a:gd name="connsiteY0" fmla="*/ 0 h 3744000"/>
              <a:gd name="connsiteX1" fmla="*/ 3499560 w 3640785"/>
              <a:gd name="connsiteY1" fmla="*/ 0 h 3744000"/>
              <a:gd name="connsiteX2" fmla="*/ 3493017 w 3640785"/>
              <a:gd name="connsiteY2" fmla="*/ 582181 h 3744000"/>
              <a:gd name="connsiteX3" fmla="*/ 3493017 w 3640785"/>
              <a:gd name="connsiteY3" fmla="*/ 3744000 h 3744000"/>
              <a:gd name="connsiteX4" fmla="*/ 0 w 3640785"/>
              <a:gd name="connsiteY4" fmla="*/ 3744000 h 3744000"/>
              <a:gd name="connsiteX5" fmla="*/ 0 w 3640785"/>
              <a:gd name="connsiteY5" fmla="*/ 0 h 3744000"/>
              <a:gd name="connsiteX0" fmla="*/ 0 w 3640785"/>
              <a:gd name="connsiteY0" fmla="*/ 0 h 3744000"/>
              <a:gd name="connsiteX1" fmla="*/ 3499560 w 3640785"/>
              <a:gd name="connsiteY1" fmla="*/ 0 h 3744000"/>
              <a:gd name="connsiteX2" fmla="*/ 3493017 w 3640785"/>
              <a:gd name="connsiteY2" fmla="*/ 3049808 h 3744000"/>
              <a:gd name="connsiteX3" fmla="*/ 3493017 w 3640785"/>
              <a:gd name="connsiteY3" fmla="*/ 3744000 h 3744000"/>
              <a:gd name="connsiteX4" fmla="*/ 0 w 3640785"/>
              <a:gd name="connsiteY4" fmla="*/ 3744000 h 3744000"/>
              <a:gd name="connsiteX5" fmla="*/ 0 w 3640785"/>
              <a:gd name="connsiteY5" fmla="*/ 0 h 3744000"/>
              <a:gd name="connsiteX0" fmla="*/ 0 w 3499560"/>
              <a:gd name="connsiteY0" fmla="*/ 0 h 3744000"/>
              <a:gd name="connsiteX1" fmla="*/ 3499560 w 3499560"/>
              <a:gd name="connsiteY1" fmla="*/ 0 h 3744000"/>
              <a:gd name="connsiteX2" fmla="*/ 3493017 w 3499560"/>
              <a:gd name="connsiteY2" fmla="*/ 3049808 h 3744000"/>
              <a:gd name="connsiteX3" fmla="*/ 3493017 w 3499560"/>
              <a:gd name="connsiteY3" fmla="*/ 3744000 h 3744000"/>
              <a:gd name="connsiteX4" fmla="*/ 0 w 3499560"/>
              <a:gd name="connsiteY4" fmla="*/ 3744000 h 3744000"/>
              <a:gd name="connsiteX5" fmla="*/ 0 w 3499560"/>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3493017 w 3499893"/>
              <a:gd name="connsiteY3" fmla="*/ 3744000 h 3744000"/>
              <a:gd name="connsiteX4" fmla="*/ 0 w 3499893"/>
              <a:gd name="connsiteY4" fmla="*/ 3744000 h 3744000"/>
              <a:gd name="connsiteX5" fmla="*/ 0 w 3499893"/>
              <a:gd name="connsiteY5" fmla="*/ 0 h 3744000"/>
              <a:gd name="connsiteX0" fmla="*/ 0 w 3499893"/>
              <a:gd name="connsiteY0" fmla="*/ 0 h 3744000"/>
              <a:gd name="connsiteX1" fmla="*/ 3499560 w 3499893"/>
              <a:gd name="connsiteY1" fmla="*/ 0 h 3744000"/>
              <a:gd name="connsiteX2" fmla="*/ 3493017 w 3499893"/>
              <a:gd name="connsiteY2" fmla="*/ 3049808 h 3744000"/>
              <a:gd name="connsiteX3" fmla="*/ 2837197 w 3499893"/>
              <a:gd name="connsiteY3" fmla="*/ 3744000 h 3744000"/>
              <a:gd name="connsiteX4" fmla="*/ 0 w 3499893"/>
              <a:gd name="connsiteY4" fmla="*/ 3744000 h 3744000"/>
              <a:gd name="connsiteX5" fmla="*/ 0 w 3499893"/>
              <a:gd name="connsiteY5" fmla="*/ 0 h 3744000"/>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499893"/>
              <a:gd name="connsiteY0" fmla="*/ 0 h 3744001"/>
              <a:gd name="connsiteX1" fmla="*/ 3499560 w 3499893"/>
              <a:gd name="connsiteY1" fmla="*/ 0 h 3744001"/>
              <a:gd name="connsiteX2" fmla="*/ 3493017 w 3499893"/>
              <a:gd name="connsiteY2" fmla="*/ 3049808 h 3744001"/>
              <a:gd name="connsiteX3" fmla="*/ 2837197 w 3499893"/>
              <a:gd name="connsiteY3" fmla="*/ 3744000 h 3744001"/>
              <a:gd name="connsiteX4" fmla="*/ 0 w 3499893"/>
              <a:gd name="connsiteY4" fmla="*/ 3744000 h 3744001"/>
              <a:gd name="connsiteX5" fmla="*/ 0 w 3499893"/>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1"/>
              <a:gd name="connsiteX1" fmla="*/ 3499560 w 3500831"/>
              <a:gd name="connsiteY1" fmla="*/ 0 h 3744001"/>
              <a:gd name="connsiteX2" fmla="*/ 3500512 w 3500831"/>
              <a:gd name="connsiteY2" fmla="*/ 3053555 h 3744001"/>
              <a:gd name="connsiteX3" fmla="*/ 2837197 w 3500831"/>
              <a:gd name="connsiteY3" fmla="*/ 3744000 h 3744001"/>
              <a:gd name="connsiteX4" fmla="*/ 0 w 3500831"/>
              <a:gd name="connsiteY4" fmla="*/ 3744000 h 3744001"/>
              <a:gd name="connsiteX5" fmla="*/ 0 w 3500831"/>
              <a:gd name="connsiteY5" fmla="*/ 0 h 3744001"/>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0 w 3500831"/>
              <a:gd name="connsiteY0" fmla="*/ 0 h 3744000"/>
              <a:gd name="connsiteX1" fmla="*/ 3499560 w 3500831"/>
              <a:gd name="connsiteY1" fmla="*/ 0 h 3744000"/>
              <a:gd name="connsiteX2" fmla="*/ 3500512 w 3500831"/>
              <a:gd name="connsiteY2" fmla="*/ 3053555 h 3744000"/>
              <a:gd name="connsiteX3" fmla="*/ 2837197 w 3500831"/>
              <a:gd name="connsiteY3" fmla="*/ 3744000 h 3744000"/>
              <a:gd name="connsiteX4" fmla="*/ 0 w 3500831"/>
              <a:gd name="connsiteY4" fmla="*/ 3744000 h 3744000"/>
              <a:gd name="connsiteX5" fmla="*/ 0 w 3500831"/>
              <a:gd name="connsiteY5" fmla="*/ 0 h 3744000"/>
              <a:gd name="connsiteX0" fmla="*/ 8716539 w 12217370"/>
              <a:gd name="connsiteY0" fmla="*/ 0 h 3744000"/>
              <a:gd name="connsiteX1" fmla="*/ 12216099 w 12217370"/>
              <a:gd name="connsiteY1" fmla="*/ 0 h 3744000"/>
              <a:gd name="connsiteX2" fmla="*/ 12217051 w 12217370"/>
              <a:gd name="connsiteY2" fmla="*/ 3053555 h 3744000"/>
              <a:gd name="connsiteX3" fmla="*/ 11553736 w 12217370"/>
              <a:gd name="connsiteY3" fmla="*/ 3744000 h 3744000"/>
              <a:gd name="connsiteX4" fmla="*/ 0 w 12217370"/>
              <a:gd name="connsiteY4" fmla="*/ 3744000 h 3744000"/>
              <a:gd name="connsiteX5" fmla="*/ 8716539 w 12217370"/>
              <a:gd name="connsiteY5" fmla="*/ 0 h 3744000"/>
              <a:gd name="connsiteX0" fmla="*/ 0 w 12217370"/>
              <a:gd name="connsiteY0" fmla="*/ 318255 h 3744000"/>
              <a:gd name="connsiteX1" fmla="*/ 12216099 w 12217370"/>
              <a:gd name="connsiteY1" fmla="*/ 0 h 3744000"/>
              <a:gd name="connsiteX2" fmla="*/ 12217051 w 12217370"/>
              <a:gd name="connsiteY2" fmla="*/ 3053555 h 3744000"/>
              <a:gd name="connsiteX3" fmla="*/ 11553736 w 12217370"/>
              <a:gd name="connsiteY3" fmla="*/ 3744000 h 3744000"/>
              <a:gd name="connsiteX4" fmla="*/ 0 w 12217370"/>
              <a:gd name="connsiteY4" fmla="*/ 3744000 h 3744000"/>
              <a:gd name="connsiteX5" fmla="*/ 0 w 12217370"/>
              <a:gd name="connsiteY5" fmla="*/ 318255 h 3744000"/>
              <a:gd name="connsiteX0" fmla="*/ 0 w 12217051"/>
              <a:gd name="connsiteY0" fmla="*/ 0 h 3425745"/>
              <a:gd name="connsiteX1" fmla="*/ 12138411 w 12217051"/>
              <a:gd name="connsiteY1" fmla="*/ 543362 h 3425745"/>
              <a:gd name="connsiteX2" fmla="*/ 12217051 w 12217051"/>
              <a:gd name="connsiteY2" fmla="*/ 2735300 h 3425745"/>
              <a:gd name="connsiteX3" fmla="*/ 11553736 w 12217051"/>
              <a:gd name="connsiteY3" fmla="*/ 3425745 h 3425745"/>
              <a:gd name="connsiteX4" fmla="*/ 0 w 12217051"/>
              <a:gd name="connsiteY4" fmla="*/ 3425745 h 3425745"/>
              <a:gd name="connsiteX5" fmla="*/ 0 w 12217051"/>
              <a:gd name="connsiteY5" fmla="*/ 0 h 3425745"/>
              <a:gd name="connsiteX0" fmla="*/ 0 w 12224191"/>
              <a:gd name="connsiteY0" fmla="*/ 7762 h 3433507"/>
              <a:gd name="connsiteX1" fmla="*/ 12223867 w 12224191"/>
              <a:gd name="connsiteY1" fmla="*/ 0 h 3433507"/>
              <a:gd name="connsiteX2" fmla="*/ 12217051 w 12224191"/>
              <a:gd name="connsiteY2" fmla="*/ 2743062 h 3433507"/>
              <a:gd name="connsiteX3" fmla="*/ 11553736 w 12224191"/>
              <a:gd name="connsiteY3" fmla="*/ 3433507 h 3433507"/>
              <a:gd name="connsiteX4" fmla="*/ 0 w 12224191"/>
              <a:gd name="connsiteY4" fmla="*/ 3433507 h 3433507"/>
              <a:gd name="connsiteX5" fmla="*/ 0 w 12224191"/>
              <a:gd name="connsiteY5" fmla="*/ 7762 h 3433507"/>
              <a:gd name="connsiteX0" fmla="*/ 0 w 12217370"/>
              <a:gd name="connsiteY0" fmla="*/ 7762 h 3433507"/>
              <a:gd name="connsiteX1" fmla="*/ 12216099 w 12217370"/>
              <a:gd name="connsiteY1" fmla="*/ 0 h 3433507"/>
              <a:gd name="connsiteX2" fmla="*/ 12217051 w 12217370"/>
              <a:gd name="connsiteY2" fmla="*/ 2743062 h 3433507"/>
              <a:gd name="connsiteX3" fmla="*/ 11553736 w 12217370"/>
              <a:gd name="connsiteY3" fmla="*/ 3433507 h 3433507"/>
              <a:gd name="connsiteX4" fmla="*/ 0 w 12217370"/>
              <a:gd name="connsiteY4" fmla="*/ 3433507 h 3433507"/>
              <a:gd name="connsiteX5" fmla="*/ 0 w 12217370"/>
              <a:gd name="connsiteY5" fmla="*/ 7762 h 3433507"/>
              <a:gd name="connsiteX0" fmla="*/ 0 w 12217370"/>
              <a:gd name="connsiteY0" fmla="*/ 7762 h 3433507"/>
              <a:gd name="connsiteX1" fmla="*/ 12216099 w 12217370"/>
              <a:gd name="connsiteY1" fmla="*/ 0 h 3433507"/>
              <a:gd name="connsiteX2" fmla="*/ 12217051 w 12217370"/>
              <a:gd name="connsiteY2" fmla="*/ 2743062 h 3433507"/>
              <a:gd name="connsiteX3" fmla="*/ 11553736 w 12217370"/>
              <a:gd name="connsiteY3" fmla="*/ 3433507 h 3433507"/>
              <a:gd name="connsiteX4" fmla="*/ 9434812 w 12217370"/>
              <a:gd name="connsiteY4" fmla="*/ 3014503 h 3433507"/>
              <a:gd name="connsiteX5" fmla="*/ 0 w 12217370"/>
              <a:gd name="connsiteY5" fmla="*/ 7762 h 3433507"/>
              <a:gd name="connsiteX0" fmla="*/ 0 w 12217370"/>
              <a:gd name="connsiteY0" fmla="*/ 7762 h 3433507"/>
              <a:gd name="connsiteX1" fmla="*/ 12216099 w 12217370"/>
              <a:gd name="connsiteY1" fmla="*/ 0 h 3433507"/>
              <a:gd name="connsiteX2" fmla="*/ 12217051 w 12217370"/>
              <a:gd name="connsiteY2" fmla="*/ 2743062 h 3433507"/>
              <a:gd name="connsiteX3" fmla="*/ 11553736 w 12217370"/>
              <a:gd name="connsiteY3" fmla="*/ 3433507 h 3433507"/>
              <a:gd name="connsiteX4" fmla="*/ 9031017 w 12217370"/>
              <a:gd name="connsiteY4" fmla="*/ 3433507 h 3433507"/>
              <a:gd name="connsiteX5" fmla="*/ 0 w 12217370"/>
              <a:gd name="connsiteY5" fmla="*/ 7762 h 3433507"/>
              <a:gd name="connsiteX0" fmla="*/ 201898 w 3186353"/>
              <a:gd name="connsiteY0" fmla="*/ 411248 h 3433507"/>
              <a:gd name="connsiteX1" fmla="*/ 3185082 w 3186353"/>
              <a:gd name="connsiteY1" fmla="*/ 0 h 3433507"/>
              <a:gd name="connsiteX2" fmla="*/ 3186034 w 3186353"/>
              <a:gd name="connsiteY2" fmla="*/ 2743062 h 3433507"/>
              <a:gd name="connsiteX3" fmla="*/ 2522719 w 3186353"/>
              <a:gd name="connsiteY3" fmla="*/ 3433507 h 3433507"/>
              <a:gd name="connsiteX4" fmla="*/ 0 w 3186353"/>
              <a:gd name="connsiteY4" fmla="*/ 3433507 h 3433507"/>
              <a:gd name="connsiteX5" fmla="*/ 201898 w 3186353"/>
              <a:gd name="connsiteY5" fmla="*/ 411248 h 3433507"/>
              <a:gd name="connsiteX0" fmla="*/ 0 w 3194117"/>
              <a:gd name="connsiteY0" fmla="*/ 3 h 3433507"/>
              <a:gd name="connsiteX1" fmla="*/ 3192846 w 3194117"/>
              <a:gd name="connsiteY1" fmla="*/ 0 h 3433507"/>
              <a:gd name="connsiteX2" fmla="*/ 3193798 w 3194117"/>
              <a:gd name="connsiteY2" fmla="*/ 2743062 h 3433507"/>
              <a:gd name="connsiteX3" fmla="*/ 2530483 w 3194117"/>
              <a:gd name="connsiteY3" fmla="*/ 3433507 h 3433507"/>
              <a:gd name="connsiteX4" fmla="*/ 7764 w 3194117"/>
              <a:gd name="connsiteY4" fmla="*/ 3433507 h 3433507"/>
              <a:gd name="connsiteX5" fmla="*/ 0 w 3194117"/>
              <a:gd name="connsiteY5" fmla="*/ 3 h 343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117" h="3433507">
                <a:moveTo>
                  <a:pt x="0" y="3"/>
                </a:moveTo>
                <a:lnTo>
                  <a:pt x="3192846" y="0"/>
                </a:lnTo>
                <a:cubicBezTo>
                  <a:pt x="3194963" y="400833"/>
                  <a:pt x="3193798" y="2421532"/>
                  <a:pt x="3193798" y="2743062"/>
                </a:cubicBezTo>
                <a:cubicBezTo>
                  <a:pt x="3192549" y="3105624"/>
                  <a:pt x="2850273" y="3430710"/>
                  <a:pt x="2530483" y="3433507"/>
                </a:cubicBezTo>
                <a:lnTo>
                  <a:pt x="7764" y="3433507"/>
                </a:lnTo>
                <a:lnTo>
                  <a:pt x="0" y="3"/>
                </a:lnTo>
                <a:close/>
              </a:path>
            </a:pathLst>
          </a:custGeom>
          <a:solidFill>
            <a:schemeClr val="bg1">
              <a:lumMod val="85000"/>
            </a:schemeClr>
          </a:solidFill>
        </p:spPr>
        <p:txBody>
          <a:bodyPr lIns="180000" tIns="180000" rIns="180000" bIns="180000" anchor="ctr"/>
          <a:lstStyle>
            <a:lvl1pPr marL="0" indent="0">
              <a:buNone/>
              <a:defRPr/>
            </a:lvl1pPr>
          </a:lstStyle>
          <a:p>
            <a:r>
              <a:rPr lang="en-GB"/>
              <a:t> </a:t>
            </a:r>
          </a:p>
        </p:txBody>
      </p:sp>
      <p:sp>
        <p:nvSpPr>
          <p:cNvPr id="6" name="Picture Placeholder 2">
            <a:extLst>
              <a:ext uri="{FF2B5EF4-FFF2-40B4-BE49-F238E27FC236}">
                <a16:creationId xmlns:a16="http://schemas.microsoft.com/office/drawing/2014/main" id="{5F1E9F45-97FA-A08A-4315-B1BC57870139}"/>
              </a:ext>
            </a:extLst>
          </p:cNvPr>
          <p:cNvSpPr>
            <a:spLocks noGrp="1"/>
          </p:cNvSpPr>
          <p:nvPr>
            <p:ph type="pic" sz="quarter" idx="21" hasCustomPrompt="1"/>
          </p:nvPr>
        </p:nvSpPr>
        <p:spPr>
          <a:xfrm>
            <a:off x="0" y="0"/>
            <a:ext cx="3195729" cy="34290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8" name="Picture Placeholder 2">
            <a:extLst>
              <a:ext uri="{FF2B5EF4-FFF2-40B4-BE49-F238E27FC236}">
                <a16:creationId xmlns:a16="http://schemas.microsoft.com/office/drawing/2014/main" id="{F228C3A9-5B79-92F4-9FE4-A34C28F7860C}"/>
              </a:ext>
            </a:extLst>
          </p:cNvPr>
          <p:cNvSpPr>
            <a:spLocks noGrp="1"/>
          </p:cNvSpPr>
          <p:nvPr>
            <p:ph type="pic" sz="quarter" idx="24" hasCustomPrompt="1"/>
          </p:nvPr>
        </p:nvSpPr>
        <p:spPr>
          <a:xfrm>
            <a:off x="3195730" y="0"/>
            <a:ext cx="2900269" cy="3429000"/>
          </a:xfrm>
          <a:prstGeom prst="rect">
            <a:avLst/>
          </a:prstGeom>
          <a:solidFill>
            <a:schemeClr val="bg1">
              <a:lumMod val="85000"/>
            </a:schemeClr>
          </a:solidFill>
        </p:spPr>
        <p:txBody>
          <a:bodyPr lIns="180000" tIns="180000" rIns="180000" bIns="180000" anchor="ctr"/>
          <a:lstStyle>
            <a:lvl1pPr marL="0" indent="0">
              <a:buNone/>
              <a:defRPr/>
            </a:lvl1pPr>
          </a:lstStyle>
          <a:p>
            <a:r>
              <a:rPr lang="en-GB"/>
              <a:t> </a:t>
            </a:r>
          </a:p>
        </p:txBody>
      </p:sp>
      <p:sp>
        <p:nvSpPr>
          <p:cNvPr id="9" name="Picture Placeholder 2">
            <a:extLst>
              <a:ext uri="{FF2B5EF4-FFF2-40B4-BE49-F238E27FC236}">
                <a16:creationId xmlns:a16="http://schemas.microsoft.com/office/drawing/2014/main" id="{0CA12CFC-471E-17F2-3578-15BE691D684E}"/>
              </a:ext>
            </a:extLst>
          </p:cNvPr>
          <p:cNvSpPr>
            <a:spLocks noGrp="1"/>
          </p:cNvSpPr>
          <p:nvPr>
            <p:ph type="pic" sz="quarter" idx="25" hasCustomPrompt="1"/>
          </p:nvPr>
        </p:nvSpPr>
        <p:spPr>
          <a:xfrm>
            <a:off x="6096000" y="0"/>
            <a:ext cx="2900269" cy="34290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2" name="Text Placeholder 2">
            <a:extLst>
              <a:ext uri="{FF2B5EF4-FFF2-40B4-BE49-F238E27FC236}">
                <a16:creationId xmlns:a16="http://schemas.microsoft.com/office/drawing/2014/main" id="{6A75255A-06C6-BBAE-F4BB-E4FF1A76EA25}"/>
              </a:ext>
            </a:extLst>
          </p:cNvPr>
          <p:cNvSpPr>
            <a:spLocks noGrp="1"/>
          </p:cNvSpPr>
          <p:nvPr>
            <p:ph type="body" sz="quarter" idx="26" hasCustomPrompt="1"/>
          </p:nvPr>
        </p:nvSpPr>
        <p:spPr>
          <a:xfrm>
            <a:off x="479426" y="3700130"/>
            <a:ext cx="2532339" cy="268162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4" name="Text Placeholder 2">
            <a:extLst>
              <a:ext uri="{FF2B5EF4-FFF2-40B4-BE49-F238E27FC236}">
                <a16:creationId xmlns:a16="http://schemas.microsoft.com/office/drawing/2014/main" id="{58F1362F-CC59-FE14-B2AA-D3B76C73668E}"/>
              </a:ext>
            </a:extLst>
          </p:cNvPr>
          <p:cNvSpPr>
            <a:spLocks noGrp="1"/>
          </p:cNvSpPr>
          <p:nvPr>
            <p:ph type="body" sz="quarter" idx="22" hasCustomPrompt="1"/>
          </p:nvPr>
        </p:nvSpPr>
        <p:spPr>
          <a:xfrm>
            <a:off x="3379696" y="3700130"/>
            <a:ext cx="2532339" cy="268162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0" name="Text Placeholder 2">
            <a:extLst>
              <a:ext uri="{FF2B5EF4-FFF2-40B4-BE49-F238E27FC236}">
                <a16:creationId xmlns:a16="http://schemas.microsoft.com/office/drawing/2014/main" id="{6B689B9F-558A-78CD-E568-D10B8509B624}"/>
              </a:ext>
            </a:extLst>
          </p:cNvPr>
          <p:cNvSpPr>
            <a:spLocks noGrp="1"/>
          </p:cNvSpPr>
          <p:nvPr>
            <p:ph type="body" sz="quarter" idx="23" hasCustomPrompt="1"/>
          </p:nvPr>
        </p:nvSpPr>
        <p:spPr>
          <a:xfrm>
            <a:off x="6279966" y="3700130"/>
            <a:ext cx="2532339" cy="268162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sp>
        <p:nvSpPr>
          <p:cNvPr id="14" name="Text Placeholder 2">
            <a:extLst>
              <a:ext uri="{FF2B5EF4-FFF2-40B4-BE49-F238E27FC236}">
                <a16:creationId xmlns:a16="http://schemas.microsoft.com/office/drawing/2014/main" id="{819681A9-8A63-8402-EEB3-7C3BD172D11B}"/>
              </a:ext>
            </a:extLst>
          </p:cNvPr>
          <p:cNvSpPr>
            <a:spLocks noGrp="1"/>
          </p:cNvSpPr>
          <p:nvPr>
            <p:ph type="body" sz="quarter" idx="27" hasCustomPrompt="1"/>
          </p:nvPr>
        </p:nvSpPr>
        <p:spPr>
          <a:xfrm>
            <a:off x="9180236" y="3700130"/>
            <a:ext cx="2532339" cy="2681620"/>
          </a:xfrm>
          <a:noFill/>
        </p:spPr>
        <p:txBody>
          <a:bodyPr lIns="0" tIns="0" rIns="0" bIns="0" anchor="t">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text styles</a:t>
            </a:r>
            <a:endParaRPr lang="en-GB"/>
          </a:p>
        </p:txBody>
      </p:sp>
      <p:pic>
        <p:nvPicPr>
          <p:cNvPr id="21" name="Graphic 20">
            <a:extLst>
              <a:ext uri="{FF2B5EF4-FFF2-40B4-BE49-F238E27FC236}">
                <a16:creationId xmlns:a16="http://schemas.microsoft.com/office/drawing/2014/main" id="{5368A945-3FBB-582B-279E-645F63B33F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7" y="355787"/>
            <a:ext cx="761979" cy="419719"/>
          </a:xfrm>
          <a:prstGeom prst="rect">
            <a:avLst/>
          </a:prstGeom>
        </p:spPr>
      </p:pic>
      <p:sp>
        <p:nvSpPr>
          <p:cNvPr id="3" name="Slide Number Placeholder 3">
            <a:extLst>
              <a:ext uri="{FF2B5EF4-FFF2-40B4-BE49-F238E27FC236}">
                <a16:creationId xmlns:a16="http://schemas.microsoft.com/office/drawing/2014/main" id="{56E7D556-3E14-84D5-8249-66CF58D3A77C}"/>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5" name="Title Placeholder 1">
            <a:extLst>
              <a:ext uri="{FF2B5EF4-FFF2-40B4-BE49-F238E27FC236}">
                <a16:creationId xmlns:a16="http://schemas.microsoft.com/office/drawing/2014/main" id="{41A7EF6C-F734-B25F-4E57-2646E3326AB4}"/>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1565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icolour">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4BDB300-24B8-7461-C8FB-86D7318A176F}"/>
              </a:ext>
            </a:extLst>
          </p:cNvPr>
          <p:cNvSpPr>
            <a:spLocks noGrp="1"/>
          </p:cNvSpPr>
          <p:nvPr>
            <p:ph type="pic" sz="quarter" idx="16" hasCustomPrompt="1"/>
          </p:nvPr>
        </p:nvSpPr>
        <p:spPr>
          <a:xfrm>
            <a:off x="2" y="-2400"/>
            <a:ext cx="7967661" cy="68604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3" name="Rectangle 2">
            <a:extLst>
              <a:ext uri="{FF2B5EF4-FFF2-40B4-BE49-F238E27FC236}">
                <a16:creationId xmlns:a16="http://schemas.microsoft.com/office/drawing/2014/main" id="{1C38133A-F1DC-934D-A32B-D5243C66690F}"/>
              </a:ext>
            </a:extLst>
          </p:cNvPr>
          <p:cNvSpPr/>
          <p:nvPr userDrawn="1"/>
        </p:nvSpPr>
        <p:spPr>
          <a:xfrm>
            <a:off x="3986785" y="-2400"/>
            <a:ext cx="3980878" cy="6849818"/>
          </a:xfrm>
          <a:prstGeom prst="rect">
            <a:avLst/>
          </a:prstGeom>
          <a:gradFill flip="none" rotWithShape="1">
            <a:gsLst>
              <a:gs pos="100000">
                <a:schemeClr val="accent2"/>
              </a:gs>
              <a:gs pos="75000">
                <a:schemeClr val="accent1">
                  <a:alpha val="59896"/>
                </a:schemeClr>
              </a:gs>
              <a:gs pos="0">
                <a:schemeClr val="tx1">
                  <a:alpha val="59656"/>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itle Placeholder 1">
            <a:extLst>
              <a:ext uri="{FF2B5EF4-FFF2-40B4-BE49-F238E27FC236}">
                <a16:creationId xmlns:a16="http://schemas.microsoft.com/office/drawing/2014/main" id="{C759F162-BBDE-8B08-C834-2DA71DBEBEF4}"/>
              </a:ext>
            </a:extLst>
          </p:cNvPr>
          <p:cNvSpPr>
            <a:spLocks noGrp="1"/>
          </p:cNvSpPr>
          <p:nvPr>
            <p:ph type="title" hasCustomPrompt="1"/>
          </p:nvPr>
        </p:nvSpPr>
        <p:spPr>
          <a:xfrm>
            <a:off x="3986785" y="1089025"/>
            <a:ext cx="3980879" cy="4679950"/>
          </a:xfrm>
          <a:prstGeom prst="rect">
            <a:avLst/>
          </a:prstGeom>
        </p:spPr>
        <p:txBody>
          <a:bodyPr vert="horz" lIns="360000" tIns="0" rIns="360000" bIns="0" rtlCol="0" anchor="ctr">
            <a:noAutofit/>
          </a:bodyPr>
          <a:lstStyle>
            <a:lvl1pPr>
              <a:spcAft>
                <a:spcPts val="1200"/>
              </a:spcAft>
              <a:defRPr sz="3200">
                <a:solidFill>
                  <a:schemeClr val="bg1"/>
                </a:solidFill>
              </a:defRPr>
            </a:lvl1pPr>
          </a:lstStyle>
          <a:p>
            <a:r>
              <a:rPr lang="en-GB"/>
              <a:t>Click to edit title</a:t>
            </a:r>
            <a:endParaRPr lang="en-US"/>
          </a:p>
        </p:txBody>
      </p:sp>
      <p:sp>
        <p:nvSpPr>
          <p:cNvPr id="6" name="Text Placeholder 2">
            <a:extLst>
              <a:ext uri="{FF2B5EF4-FFF2-40B4-BE49-F238E27FC236}">
                <a16:creationId xmlns:a16="http://schemas.microsoft.com/office/drawing/2014/main" id="{91D8FB03-DC84-BDDC-6328-88E12DBD1AF8}"/>
              </a:ext>
            </a:extLst>
          </p:cNvPr>
          <p:cNvSpPr>
            <a:spLocks noGrp="1"/>
          </p:cNvSpPr>
          <p:nvPr>
            <p:ph type="body" sz="quarter" idx="15"/>
          </p:nvPr>
        </p:nvSpPr>
        <p:spPr>
          <a:xfrm>
            <a:off x="8424584" y="1089025"/>
            <a:ext cx="3287991" cy="4679950"/>
          </a:xfrm>
          <a:prstGeom prst="rect">
            <a:avLst/>
          </a:prstGeom>
        </p:spPr>
        <p:txBody>
          <a:bodyPr lIns="0" rIns="0" bIns="0" anchor="ctr">
            <a:noAutofit/>
          </a:bodyPr>
          <a:lstStyle>
            <a:lvl1pPr marL="180000" marR="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lvl1pPr>
          </a:lstStyle>
          <a:p>
            <a:pPr lvl="0"/>
            <a:r>
              <a:rPr lang="en-US"/>
              <a:t>Click to edit Master text styles</a:t>
            </a:r>
          </a:p>
          <a:p>
            <a:pPr marL="180000" marR="0" lvl="0" indent="-180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a:t>Click to edit Master text styles</a:t>
            </a:r>
            <a:endParaRPr lang="en-GB"/>
          </a:p>
        </p:txBody>
      </p:sp>
      <p:sp>
        <p:nvSpPr>
          <p:cNvPr id="4" name="Slide Number Placeholder 3">
            <a:extLst>
              <a:ext uri="{FF2B5EF4-FFF2-40B4-BE49-F238E27FC236}">
                <a16:creationId xmlns:a16="http://schemas.microsoft.com/office/drawing/2014/main" id="{1821C117-0CFC-4BCD-4CCA-5F0E7CE295D7}"/>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44866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66940B7-6E6C-7EA5-31BE-0E6F9E193872}"/>
              </a:ext>
            </a:extLst>
          </p:cNvPr>
          <p:cNvSpPr>
            <a:spLocks noGrp="1"/>
          </p:cNvSpPr>
          <p:nvPr>
            <p:ph type="pic" sz="quarter" idx="16" hasCustomPrompt="1"/>
          </p:nvPr>
        </p:nvSpPr>
        <p:spPr>
          <a:xfrm>
            <a:off x="-3599" y="0"/>
            <a:ext cx="7342171" cy="6858000"/>
          </a:xfrm>
          <a:custGeom>
            <a:avLst/>
            <a:gdLst>
              <a:gd name="connsiteX0" fmla="*/ 0 w 7342171"/>
              <a:gd name="connsiteY0" fmla="*/ 0 h 6858000"/>
              <a:gd name="connsiteX1" fmla="*/ 7342171 w 7342171"/>
              <a:gd name="connsiteY1" fmla="*/ 0 h 6858000"/>
              <a:gd name="connsiteX2" fmla="*/ 7342171 w 7342171"/>
              <a:gd name="connsiteY2" fmla="*/ 6858000 h 6858000"/>
              <a:gd name="connsiteX3" fmla="*/ 0 w 7342171"/>
              <a:gd name="connsiteY3" fmla="*/ 6858000 h 6858000"/>
              <a:gd name="connsiteX4" fmla="*/ 0 w 7342171"/>
              <a:gd name="connsiteY4" fmla="*/ 0 h 6858000"/>
              <a:gd name="connsiteX0" fmla="*/ 0 w 7342171"/>
              <a:gd name="connsiteY0" fmla="*/ 0 h 6858000"/>
              <a:gd name="connsiteX1" fmla="*/ 7342171 w 7342171"/>
              <a:gd name="connsiteY1" fmla="*/ 0 h 6858000"/>
              <a:gd name="connsiteX2" fmla="*/ 491921 w 7342171"/>
              <a:gd name="connsiteY2" fmla="*/ 6858000 h 6858000"/>
              <a:gd name="connsiteX3" fmla="*/ 0 w 7342171"/>
              <a:gd name="connsiteY3" fmla="*/ 6858000 h 6858000"/>
              <a:gd name="connsiteX4" fmla="*/ 0 w 734217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171" h="6858000">
                <a:moveTo>
                  <a:pt x="0" y="0"/>
                </a:moveTo>
                <a:lnTo>
                  <a:pt x="7342171" y="0"/>
                </a:lnTo>
                <a:lnTo>
                  <a:pt x="491921" y="6858000"/>
                </a:lnTo>
                <a:lnTo>
                  <a:pt x="0" y="6858000"/>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grpSp>
        <p:nvGrpSpPr>
          <p:cNvPr id="2" name="Group 1">
            <a:extLst>
              <a:ext uri="{FF2B5EF4-FFF2-40B4-BE49-F238E27FC236}">
                <a16:creationId xmlns:a16="http://schemas.microsoft.com/office/drawing/2014/main" id="{39637B1A-9BF2-6B3E-9648-84E68D438E3B}"/>
              </a:ext>
            </a:extLst>
          </p:cNvPr>
          <p:cNvGrpSpPr/>
          <p:nvPr userDrawn="1"/>
        </p:nvGrpSpPr>
        <p:grpSpPr>
          <a:xfrm>
            <a:off x="422512" y="-65316"/>
            <a:ext cx="8949691" cy="7837685"/>
            <a:chOff x="422512" y="-65316"/>
            <a:chExt cx="8949691" cy="7837685"/>
          </a:xfrm>
        </p:grpSpPr>
        <p:cxnSp>
          <p:nvCxnSpPr>
            <p:cNvPr id="7" name="Straight Connector 6">
              <a:extLst>
                <a:ext uri="{FF2B5EF4-FFF2-40B4-BE49-F238E27FC236}">
                  <a16:creationId xmlns:a16="http://schemas.microsoft.com/office/drawing/2014/main" id="{57A5D931-DF54-285A-5CE6-6B3C78495E33}"/>
                </a:ext>
              </a:extLst>
            </p:cNvPr>
            <p:cNvCxnSpPr>
              <a:cxnSpLocks/>
            </p:cNvCxnSpPr>
            <p:nvPr userDrawn="1"/>
          </p:nvCxnSpPr>
          <p:spPr>
            <a:xfrm flipV="1">
              <a:off x="422512" y="-65316"/>
              <a:ext cx="6988631" cy="6988631"/>
            </a:xfrm>
            <a:prstGeom prst="line">
              <a:avLst/>
            </a:prstGeom>
            <a:ln w="127000">
              <a:gradFill flip="none" rotWithShape="1">
                <a:gsLst>
                  <a:gs pos="0">
                    <a:schemeClr val="accent2"/>
                  </a:gs>
                  <a:gs pos="5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Arc 7">
              <a:extLst>
                <a:ext uri="{FF2B5EF4-FFF2-40B4-BE49-F238E27FC236}">
                  <a16:creationId xmlns:a16="http://schemas.microsoft.com/office/drawing/2014/main" id="{DC5DCDDE-1A37-F7BF-D861-4F74BAB3111E}"/>
                </a:ext>
              </a:extLst>
            </p:cNvPr>
            <p:cNvSpPr/>
            <p:nvPr userDrawn="1"/>
          </p:nvSpPr>
          <p:spPr>
            <a:xfrm rot="13500000">
              <a:off x="3633347" y="2033512"/>
              <a:ext cx="5738990" cy="5738723"/>
            </a:xfrm>
            <a:prstGeom prst="arc">
              <a:avLst/>
            </a:prstGeom>
            <a:ln w="1238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2" name="Text Placeholder 2">
            <a:extLst>
              <a:ext uri="{FF2B5EF4-FFF2-40B4-BE49-F238E27FC236}">
                <a16:creationId xmlns:a16="http://schemas.microsoft.com/office/drawing/2014/main" id="{E063BFE0-F216-F86D-E0D9-760DA7D77E43}"/>
              </a:ext>
            </a:extLst>
          </p:cNvPr>
          <p:cNvSpPr>
            <a:spLocks noGrp="1"/>
          </p:cNvSpPr>
          <p:nvPr>
            <p:ph type="body" sz="quarter" idx="15"/>
          </p:nvPr>
        </p:nvSpPr>
        <p:spPr>
          <a:xfrm>
            <a:off x="7032625" y="5768975"/>
            <a:ext cx="4679156" cy="612774"/>
          </a:xfrm>
          <a:prstGeom prst="rect">
            <a:avLst/>
          </a:prstGeom>
        </p:spPr>
        <p:txBody>
          <a:bodyPr/>
          <a:lstStyle>
            <a:lvl1pPr marL="0" indent="0">
              <a:buNone/>
              <a:defRPr/>
            </a:lvl1pPr>
            <a:lvl2pPr marL="180000" indent="0">
              <a:buNone/>
              <a:defRPr/>
            </a:lvl2pPr>
          </a:lstStyle>
          <a:p>
            <a:pPr lvl="0"/>
            <a:r>
              <a:rPr lang="en-US"/>
              <a:t>Click to edit Master text styles</a:t>
            </a:r>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7032625" y="1089025"/>
            <a:ext cx="4679950" cy="4679950"/>
          </a:xfrm>
          <a:prstGeom prst="rect">
            <a:avLst/>
          </a:prstGeom>
        </p:spPr>
        <p:txBody>
          <a:bodyPr vert="horz" wrap="square" lIns="0" tIns="0" rIns="0" bIns="0" rtlCol="0" anchor="t">
            <a:normAutofit/>
          </a:bodyPr>
          <a:lstStyle>
            <a:lvl1pPr>
              <a:defRPr sz="3200"/>
            </a:lvl1pPr>
          </a:lstStyle>
          <a:p>
            <a:r>
              <a:rPr lang="en-GB"/>
              <a:t>Quote slide.</a:t>
            </a:r>
            <a:br>
              <a:rPr lang="en-GB"/>
            </a:br>
            <a:r>
              <a:rPr lang="en-GB"/>
              <a:t>Big impactful text</a:t>
            </a:r>
            <a:br>
              <a:rPr lang="en-GB"/>
            </a:br>
            <a:r>
              <a:rPr lang="en-GB"/>
              <a:t>goes in here.”</a:t>
            </a:r>
            <a:endParaRPr lang="en-US"/>
          </a:p>
        </p:txBody>
      </p:sp>
      <p:sp>
        <p:nvSpPr>
          <p:cNvPr id="10" name="Slide Number Placeholder 3">
            <a:extLst>
              <a:ext uri="{FF2B5EF4-FFF2-40B4-BE49-F238E27FC236}">
                <a16:creationId xmlns:a16="http://schemas.microsoft.com/office/drawing/2014/main" id="{F5024F47-8416-BF77-B88E-5F62F2D75A98}"/>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11" name="TextBox 10">
            <a:extLst>
              <a:ext uri="{FF2B5EF4-FFF2-40B4-BE49-F238E27FC236}">
                <a16:creationId xmlns:a16="http://schemas.microsoft.com/office/drawing/2014/main" id="{1210B34A-2D58-7D6B-F44B-1FFC7EEAC9BB}"/>
              </a:ext>
            </a:extLst>
          </p:cNvPr>
          <p:cNvSpPr txBox="1"/>
          <p:nvPr userDrawn="1"/>
        </p:nvSpPr>
        <p:spPr>
          <a:xfrm>
            <a:off x="6826102" y="1089024"/>
            <a:ext cx="206523" cy="492443"/>
          </a:xfrm>
          <a:prstGeom prst="rect">
            <a:avLst/>
          </a:prstGeom>
          <a:noFill/>
        </p:spPr>
        <p:txBody>
          <a:bodyPr wrap="square" lIns="0" tIns="0" rIns="0" bIns="0">
            <a:spAutoFit/>
          </a:bodyPr>
          <a:lstStyle/>
          <a:p>
            <a:r>
              <a:rPr lang="en-GB" sz="3200" b="0" i="0">
                <a:solidFill>
                  <a:schemeClr val="accent1"/>
                </a:solidFill>
                <a:latin typeface="Borna Medium" pitchFamily="2" charset="77"/>
              </a:rPr>
              <a:t>“</a:t>
            </a:r>
          </a:p>
        </p:txBody>
      </p:sp>
    </p:spTree>
    <p:extLst>
      <p:ext uri="{BB962C8B-B14F-4D97-AF65-F5344CB8AC3E}">
        <p14:creationId xmlns:p14="http://schemas.microsoft.com/office/powerpoint/2010/main" val="267099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9626767-B5FF-4938-3DB4-BF999343EC7C}"/>
              </a:ext>
            </a:extLst>
          </p:cNvPr>
          <p:cNvSpPr>
            <a:spLocks noGrp="1"/>
          </p:cNvSpPr>
          <p:nvPr>
            <p:ph type="pic" sz="quarter" idx="16" hasCustomPrompt="1"/>
          </p:nvPr>
        </p:nvSpPr>
        <p:spPr>
          <a:xfrm>
            <a:off x="-3599" y="0"/>
            <a:ext cx="7342171" cy="6858000"/>
          </a:xfrm>
          <a:custGeom>
            <a:avLst/>
            <a:gdLst>
              <a:gd name="connsiteX0" fmla="*/ 0 w 7342171"/>
              <a:gd name="connsiteY0" fmla="*/ 0 h 6858000"/>
              <a:gd name="connsiteX1" fmla="*/ 7342171 w 7342171"/>
              <a:gd name="connsiteY1" fmla="*/ 0 h 6858000"/>
              <a:gd name="connsiteX2" fmla="*/ 7342171 w 7342171"/>
              <a:gd name="connsiteY2" fmla="*/ 6858000 h 6858000"/>
              <a:gd name="connsiteX3" fmla="*/ 0 w 7342171"/>
              <a:gd name="connsiteY3" fmla="*/ 6858000 h 6858000"/>
              <a:gd name="connsiteX4" fmla="*/ 0 w 7342171"/>
              <a:gd name="connsiteY4" fmla="*/ 0 h 6858000"/>
              <a:gd name="connsiteX0" fmla="*/ 0 w 7342171"/>
              <a:gd name="connsiteY0" fmla="*/ 0 h 6858000"/>
              <a:gd name="connsiteX1" fmla="*/ 7342171 w 7342171"/>
              <a:gd name="connsiteY1" fmla="*/ 0 h 6858000"/>
              <a:gd name="connsiteX2" fmla="*/ 491921 w 7342171"/>
              <a:gd name="connsiteY2" fmla="*/ 6858000 h 6858000"/>
              <a:gd name="connsiteX3" fmla="*/ 0 w 7342171"/>
              <a:gd name="connsiteY3" fmla="*/ 6858000 h 6858000"/>
              <a:gd name="connsiteX4" fmla="*/ 0 w 734217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2171" h="6858000">
                <a:moveTo>
                  <a:pt x="0" y="0"/>
                </a:moveTo>
                <a:lnTo>
                  <a:pt x="7342171" y="0"/>
                </a:lnTo>
                <a:lnTo>
                  <a:pt x="491921" y="6858000"/>
                </a:lnTo>
                <a:lnTo>
                  <a:pt x="0" y="6858000"/>
                </a:lnTo>
                <a:lnTo>
                  <a:pt x="0" y="0"/>
                </a:lnTo>
                <a:close/>
              </a:path>
            </a:pathLst>
          </a:custGeom>
          <a:solidFill>
            <a:schemeClr val="bg1">
              <a:lumMod val="75000"/>
            </a:schemeClr>
          </a:solidFill>
        </p:spPr>
        <p:txBody>
          <a:bodyPr lIns="180000" tIns="180000" rIns="180000" bIns="180000" anchor="ctr"/>
          <a:lstStyle>
            <a:lvl1pPr marL="0" indent="0">
              <a:buNone/>
              <a:defRPr/>
            </a:lvl1pPr>
          </a:lstStyle>
          <a:p>
            <a:r>
              <a:rPr lang="en-GB"/>
              <a:t> </a:t>
            </a:r>
          </a:p>
        </p:txBody>
      </p:sp>
      <p:grpSp>
        <p:nvGrpSpPr>
          <p:cNvPr id="21" name="Group 20">
            <a:extLst>
              <a:ext uri="{FF2B5EF4-FFF2-40B4-BE49-F238E27FC236}">
                <a16:creationId xmlns:a16="http://schemas.microsoft.com/office/drawing/2014/main" id="{FC2D1ED6-EA83-7A5E-17AB-87B87F175798}"/>
              </a:ext>
            </a:extLst>
          </p:cNvPr>
          <p:cNvGrpSpPr/>
          <p:nvPr userDrawn="1"/>
        </p:nvGrpSpPr>
        <p:grpSpPr>
          <a:xfrm>
            <a:off x="433352" y="-65316"/>
            <a:ext cx="8949691" cy="7837685"/>
            <a:chOff x="841829" y="-65316"/>
            <a:chExt cx="8949691" cy="7837685"/>
          </a:xfrm>
        </p:grpSpPr>
        <p:cxnSp>
          <p:nvCxnSpPr>
            <p:cNvPr id="2" name="Straight Connector 1">
              <a:extLst>
                <a:ext uri="{FF2B5EF4-FFF2-40B4-BE49-F238E27FC236}">
                  <a16:creationId xmlns:a16="http://schemas.microsoft.com/office/drawing/2014/main" id="{9D864BAB-D484-2193-C96B-489AA6BF5BD9}"/>
                </a:ext>
              </a:extLst>
            </p:cNvPr>
            <p:cNvCxnSpPr>
              <a:cxnSpLocks/>
            </p:cNvCxnSpPr>
            <p:nvPr userDrawn="1"/>
          </p:nvCxnSpPr>
          <p:spPr>
            <a:xfrm flipV="1">
              <a:off x="841829" y="-65316"/>
              <a:ext cx="6988631" cy="6988631"/>
            </a:xfrm>
            <a:prstGeom prst="line">
              <a:avLst/>
            </a:prstGeom>
            <a:ln w="127000">
              <a:gradFill flip="none" rotWithShape="1">
                <a:gsLst>
                  <a:gs pos="0">
                    <a:schemeClr val="accent2"/>
                  </a:gs>
                  <a:gs pos="5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6652D1F3-71F1-8096-46FF-C1C30EFABB61}"/>
                </a:ext>
              </a:extLst>
            </p:cNvPr>
            <p:cNvSpPr/>
            <p:nvPr userDrawn="1"/>
          </p:nvSpPr>
          <p:spPr>
            <a:xfrm rot="13500000">
              <a:off x="4052664" y="2033512"/>
              <a:ext cx="5738990" cy="5738723"/>
            </a:xfrm>
            <a:prstGeom prst="arc">
              <a:avLst/>
            </a:prstGeom>
            <a:ln w="1238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2" name="Text Placeholder 2">
            <a:extLst>
              <a:ext uri="{FF2B5EF4-FFF2-40B4-BE49-F238E27FC236}">
                <a16:creationId xmlns:a16="http://schemas.microsoft.com/office/drawing/2014/main" id="{E063BFE0-F216-F86D-E0D9-760DA7D77E43}"/>
              </a:ext>
            </a:extLst>
          </p:cNvPr>
          <p:cNvSpPr>
            <a:spLocks noGrp="1"/>
          </p:cNvSpPr>
          <p:nvPr>
            <p:ph type="body" sz="quarter" idx="15"/>
          </p:nvPr>
        </p:nvSpPr>
        <p:spPr>
          <a:xfrm>
            <a:off x="7032625" y="5768975"/>
            <a:ext cx="4679156" cy="612774"/>
          </a:xfrm>
          <a:prstGeom prst="rect">
            <a:avLst/>
          </a:prstGeom>
        </p:spPr>
        <p:txBody>
          <a:bodyPr/>
          <a:lstStyle>
            <a:lvl1pPr marL="0" indent="0">
              <a:buNone/>
              <a:defRPr>
                <a:solidFill>
                  <a:schemeClr val="bg1"/>
                </a:solidFill>
              </a:defRPr>
            </a:lvl1pPr>
            <a:lvl2pPr marL="180000" indent="0">
              <a:buNone/>
              <a:defRPr/>
            </a:lvl2pPr>
          </a:lstStyle>
          <a:p>
            <a:pPr lvl="0"/>
            <a:r>
              <a:rPr lang="en-US"/>
              <a:t>Click to edit Master text styles</a:t>
            </a:r>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7032625" y="1089025"/>
            <a:ext cx="4679950" cy="4679950"/>
          </a:xfrm>
          <a:prstGeom prst="rect">
            <a:avLst/>
          </a:prstGeom>
        </p:spPr>
        <p:txBody>
          <a:bodyPr vert="horz" wrap="square" lIns="0" tIns="0" rIns="0" bIns="0" rtlCol="0" anchor="t">
            <a:normAutofit/>
          </a:bodyPr>
          <a:lstStyle>
            <a:lvl1pPr>
              <a:defRPr sz="3200">
                <a:solidFill>
                  <a:schemeClr val="bg1"/>
                </a:solidFill>
              </a:defRPr>
            </a:lvl1pPr>
          </a:lstStyle>
          <a:p>
            <a:r>
              <a:rPr lang="en-GB"/>
              <a:t>Quote slide.</a:t>
            </a:r>
            <a:br>
              <a:rPr lang="en-GB"/>
            </a:br>
            <a:r>
              <a:rPr lang="en-GB"/>
              <a:t>Big impactful text</a:t>
            </a:r>
            <a:br>
              <a:rPr lang="en-GB"/>
            </a:br>
            <a:r>
              <a:rPr lang="en-GB"/>
              <a:t>goes in here.”</a:t>
            </a:r>
            <a:endParaRPr lang="en-US"/>
          </a:p>
        </p:txBody>
      </p:sp>
      <p:sp>
        <p:nvSpPr>
          <p:cNvPr id="5" name="Slide Number Placeholder 3">
            <a:extLst>
              <a:ext uri="{FF2B5EF4-FFF2-40B4-BE49-F238E27FC236}">
                <a16:creationId xmlns:a16="http://schemas.microsoft.com/office/drawing/2014/main" id="{B11879C6-D852-005C-C6C2-01EA294C478D}"/>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pic>
        <p:nvPicPr>
          <p:cNvPr id="7" name="Graphic 6">
            <a:extLst>
              <a:ext uri="{FF2B5EF4-FFF2-40B4-BE49-F238E27FC236}">
                <a16:creationId xmlns:a16="http://schemas.microsoft.com/office/drawing/2014/main" id="{FB5C7EDD-2B23-C69F-B54F-5999F353FE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7" y="355787"/>
            <a:ext cx="761979" cy="419719"/>
          </a:xfrm>
          <a:prstGeom prst="rect">
            <a:avLst/>
          </a:prstGeom>
        </p:spPr>
      </p:pic>
      <p:sp>
        <p:nvSpPr>
          <p:cNvPr id="10" name="TextBox 9">
            <a:extLst>
              <a:ext uri="{FF2B5EF4-FFF2-40B4-BE49-F238E27FC236}">
                <a16:creationId xmlns:a16="http://schemas.microsoft.com/office/drawing/2014/main" id="{E98BB2B0-43F2-223C-E5A9-A3EEB173F9DA}"/>
              </a:ext>
            </a:extLst>
          </p:cNvPr>
          <p:cNvSpPr txBox="1"/>
          <p:nvPr userDrawn="1"/>
        </p:nvSpPr>
        <p:spPr>
          <a:xfrm>
            <a:off x="6826102" y="1089024"/>
            <a:ext cx="206523" cy="492443"/>
          </a:xfrm>
          <a:prstGeom prst="rect">
            <a:avLst/>
          </a:prstGeom>
          <a:noFill/>
        </p:spPr>
        <p:txBody>
          <a:bodyPr wrap="square" lIns="0" tIns="0" rIns="0" bIns="0">
            <a:spAutoFit/>
          </a:bodyPr>
          <a:lstStyle/>
          <a:p>
            <a:r>
              <a:rPr lang="en-GB" sz="3200" b="0" i="0">
                <a:solidFill>
                  <a:schemeClr val="bg1"/>
                </a:solidFill>
                <a:latin typeface="Borna Medium" pitchFamily="2" charset="77"/>
              </a:rPr>
              <a:t>“</a:t>
            </a:r>
          </a:p>
        </p:txBody>
      </p:sp>
    </p:spTree>
    <p:extLst>
      <p:ext uri="{BB962C8B-B14F-4D97-AF65-F5344CB8AC3E}">
        <p14:creationId xmlns:p14="http://schemas.microsoft.com/office/powerpoint/2010/main" val="13103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01E1C1-73EC-ADC5-5DE1-84B1E8F0A8B2}"/>
              </a:ext>
            </a:extLst>
          </p:cNvPr>
          <p:cNvGrpSpPr/>
          <p:nvPr userDrawn="1"/>
        </p:nvGrpSpPr>
        <p:grpSpPr>
          <a:xfrm rot="16200000">
            <a:off x="6147223" y="-335048"/>
            <a:ext cx="5709728" cy="6379825"/>
            <a:chOff x="6482269" y="478175"/>
            <a:chExt cx="5709728" cy="6379825"/>
          </a:xfrm>
        </p:grpSpPr>
        <p:sp>
          <p:nvSpPr>
            <p:cNvPr id="9" name="Freeform 8">
              <a:extLst>
                <a:ext uri="{FF2B5EF4-FFF2-40B4-BE49-F238E27FC236}">
                  <a16:creationId xmlns:a16="http://schemas.microsoft.com/office/drawing/2014/main" id="{FD2D84E6-1950-A589-3521-10F2924A27D2}"/>
                </a:ext>
              </a:extLst>
            </p:cNvPr>
            <p:cNvSpPr/>
            <p:nvPr userDrawn="1"/>
          </p:nvSpPr>
          <p:spPr>
            <a:xfrm flipH="1">
              <a:off x="6482269" y="478175"/>
              <a:ext cx="5709728" cy="6379825"/>
            </a:xfrm>
            <a:custGeom>
              <a:avLst/>
              <a:gdLst>
                <a:gd name="connsiteX0" fmla="*/ 4291538 w 5159375"/>
                <a:gd name="connsiteY0" fmla="*/ 0 h 5764881"/>
                <a:gd name="connsiteX1" fmla="*/ 4170588 w 5159375"/>
                <a:gd name="connsiteY1" fmla="*/ 127147 h 5764881"/>
                <a:gd name="connsiteX2" fmla="*/ 4293600 w 5159375"/>
                <a:gd name="connsiteY2" fmla="*/ 4899642 h 5764881"/>
                <a:gd name="connsiteX3" fmla="*/ 5159375 w 5159375"/>
                <a:gd name="connsiteY3" fmla="*/ 5764881 h 5764881"/>
                <a:gd name="connsiteX4" fmla="*/ 0 w 5159375"/>
                <a:gd name="connsiteY4" fmla="*/ 5764881 h 5764881"/>
                <a:gd name="connsiteX5" fmla="*/ 0 w 5159375"/>
                <a:gd name="connsiteY5" fmla="*/ 4288885 h 5764881"/>
                <a:gd name="connsiteX6" fmla="*/ 4291538 w 5159375"/>
                <a:gd name="connsiteY6" fmla="*/ 0 h 576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375" h="5764881">
                  <a:moveTo>
                    <a:pt x="4291538" y="0"/>
                  </a:moveTo>
                  <a:lnTo>
                    <a:pt x="4170588" y="127147"/>
                  </a:lnTo>
                  <a:cubicBezTo>
                    <a:pt x="2940464" y="1487799"/>
                    <a:pt x="2981468" y="3588423"/>
                    <a:pt x="4293600" y="4899642"/>
                  </a:cubicBezTo>
                  <a:lnTo>
                    <a:pt x="5159375" y="5764881"/>
                  </a:lnTo>
                  <a:lnTo>
                    <a:pt x="0" y="5764881"/>
                  </a:lnTo>
                  <a:lnTo>
                    <a:pt x="0" y="4288885"/>
                  </a:lnTo>
                  <a:lnTo>
                    <a:pt x="4291538" y="0"/>
                  </a:lnTo>
                  <a:close/>
                </a:path>
              </a:pathLst>
            </a:custGeom>
            <a:gradFill flip="none" rotWithShape="1">
              <a:gsLst>
                <a:gs pos="10000">
                  <a:schemeClr val="tx1"/>
                </a:gs>
                <a:gs pos="90000">
                  <a:schemeClr val="accent2"/>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9">
              <a:extLst>
                <a:ext uri="{FF2B5EF4-FFF2-40B4-BE49-F238E27FC236}">
                  <a16:creationId xmlns:a16="http://schemas.microsoft.com/office/drawing/2014/main" id="{D2A108BC-C8AC-9CDE-7B30-6A244DFAA525}"/>
                </a:ext>
              </a:extLst>
            </p:cNvPr>
            <p:cNvSpPr/>
            <p:nvPr/>
          </p:nvSpPr>
          <p:spPr>
            <a:xfrm flipH="1">
              <a:off x="6482269" y="478175"/>
              <a:ext cx="5709728" cy="6379825"/>
            </a:xfrm>
            <a:custGeom>
              <a:avLst/>
              <a:gdLst>
                <a:gd name="connsiteX0" fmla="*/ 4291538 w 5159375"/>
                <a:gd name="connsiteY0" fmla="*/ 0 h 5764881"/>
                <a:gd name="connsiteX1" fmla="*/ 4170588 w 5159375"/>
                <a:gd name="connsiteY1" fmla="*/ 127147 h 5764881"/>
                <a:gd name="connsiteX2" fmla="*/ 4293600 w 5159375"/>
                <a:gd name="connsiteY2" fmla="*/ 4899642 h 5764881"/>
                <a:gd name="connsiteX3" fmla="*/ 5159375 w 5159375"/>
                <a:gd name="connsiteY3" fmla="*/ 5764881 h 5764881"/>
                <a:gd name="connsiteX4" fmla="*/ 0 w 5159375"/>
                <a:gd name="connsiteY4" fmla="*/ 5764881 h 5764881"/>
                <a:gd name="connsiteX5" fmla="*/ 0 w 5159375"/>
                <a:gd name="connsiteY5" fmla="*/ 4288885 h 5764881"/>
                <a:gd name="connsiteX6" fmla="*/ 4291538 w 5159375"/>
                <a:gd name="connsiteY6" fmla="*/ 0 h 576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375" h="5764881">
                  <a:moveTo>
                    <a:pt x="4291538" y="0"/>
                  </a:moveTo>
                  <a:lnTo>
                    <a:pt x="4170588" y="127147"/>
                  </a:lnTo>
                  <a:cubicBezTo>
                    <a:pt x="2940464" y="1487799"/>
                    <a:pt x="2981468" y="3588423"/>
                    <a:pt x="4293600" y="4899642"/>
                  </a:cubicBezTo>
                  <a:lnTo>
                    <a:pt x="5159375" y="5764881"/>
                  </a:lnTo>
                  <a:lnTo>
                    <a:pt x="0" y="5764881"/>
                  </a:lnTo>
                  <a:lnTo>
                    <a:pt x="0" y="4288885"/>
                  </a:lnTo>
                  <a:lnTo>
                    <a:pt x="4291538" y="0"/>
                  </a:lnTo>
                  <a:close/>
                </a:path>
              </a:pathLst>
            </a:custGeom>
            <a:gradFill flip="none" rotWithShape="1">
              <a:gsLst>
                <a:gs pos="0">
                  <a:schemeClr val="tx1"/>
                </a:gs>
                <a:gs pos="100000">
                  <a:schemeClr val="accent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2" name="Text Placeholder 2">
            <a:extLst>
              <a:ext uri="{FF2B5EF4-FFF2-40B4-BE49-F238E27FC236}">
                <a16:creationId xmlns:a16="http://schemas.microsoft.com/office/drawing/2014/main" id="{E063BFE0-F216-F86D-E0D9-760DA7D77E43}"/>
              </a:ext>
            </a:extLst>
          </p:cNvPr>
          <p:cNvSpPr>
            <a:spLocks noGrp="1"/>
          </p:cNvSpPr>
          <p:nvPr>
            <p:ph type="body" sz="quarter" idx="15"/>
          </p:nvPr>
        </p:nvSpPr>
        <p:spPr>
          <a:xfrm>
            <a:off x="479424" y="5768975"/>
            <a:ext cx="3744914" cy="612774"/>
          </a:xfrm>
          <a:prstGeom prst="rect">
            <a:avLst/>
          </a:prstGeom>
        </p:spPr>
        <p:txBody>
          <a:bodyPr/>
          <a:lstStyle>
            <a:lvl1pPr marL="0" indent="0">
              <a:buNone/>
              <a:defRPr>
                <a:solidFill>
                  <a:schemeClr val="bg1"/>
                </a:solidFill>
              </a:defRPr>
            </a:lvl1pPr>
            <a:lvl2pPr marL="180000" indent="0">
              <a:buNone/>
              <a:defRPr/>
            </a:lvl2pPr>
          </a:lstStyle>
          <a:p>
            <a:pPr lvl="0"/>
            <a:r>
              <a:rPr lang="en-US"/>
              <a:t>Click to edit Master text styles</a:t>
            </a:r>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479424" y="1089025"/>
            <a:ext cx="3744914" cy="4679950"/>
          </a:xfrm>
          <a:prstGeom prst="rect">
            <a:avLst/>
          </a:prstGeom>
        </p:spPr>
        <p:txBody>
          <a:bodyPr vert="horz" wrap="square" lIns="0" tIns="0" rIns="0" bIns="0" rtlCol="0" anchor="t">
            <a:normAutofit/>
          </a:bodyPr>
          <a:lstStyle>
            <a:lvl1pPr>
              <a:defRPr sz="3200">
                <a:solidFill>
                  <a:schemeClr val="bg1"/>
                </a:solidFill>
              </a:defRPr>
            </a:lvl1pPr>
          </a:lstStyle>
          <a:p>
            <a:r>
              <a:rPr lang="en-GB"/>
              <a:t>Divider slide.</a:t>
            </a:r>
            <a:br>
              <a:rPr lang="en-GB"/>
            </a:br>
            <a:r>
              <a:rPr lang="en-GB"/>
              <a:t>Big impactful text</a:t>
            </a:r>
            <a:br>
              <a:rPr lang="en-GB"/>
            </a:br>
            <a:r>
              <a:rPr lang="en-GB"/>
              <a:t>goes in here.</a:t>
            </a:r>
            <a:endParaRPr lang="en-US"/>
          </a:p>
        </p:txBody>
      </p:sp>
      <p:sp>
        <p:nvSpPr>
          <p:cNvPr id="13" name="Freeform 12">
            <a:extLst>
              <a:ext uri="{FF2B5EF4-FFF2-40B4-BE49-F238E27FC236}">
                <a16:creationId xmlns:a16="http://schemas.microsoft.com/office/drawing/2014/main" id="{F18CABA4-D6DB-24BF-7551-F583692ECA52}"/>
              </a:ext>
            </a:extLst>
          </p:cNvPr>
          <p:cNvSpPr/>
          <p:nvPr userDrawn="1"/>
        </p:nvSpPr>
        <p:spPr>
          <a:xfrm>
            <a:off x="5224415" y="1089025"/>
            <a:ext cx="2169" cy="2168"/>
          </a:xfrm>
          <a:custGeom>
            <a:avLst/>
            <a:gdLst>
              <a:gd name="connsiteX0" fmla="*/ 2062 w 2169"/>
              <a:gd name="connsiteY0" fmla="*/ 0 h 2168"/>
              <a:gd name="connsiteX1" fmla="*/ 2169 w 2169"/>
              <a:gd name="connsiteY1" fmla="*/ 0 h 2168"/>
              <a:gd name="connsiteX2" fmla="*/ 0 w 2169"/>
              <a:gd name="connsiteY2" fmla="*/ 2168 h 2168"/>
              <a:gd name="connsiteX3" fmla="*/ 2062 w 2169"/>
              <a:gd name="connsiteY3" fmla="*/ 0 h 2168"/>
            </a:gdLst>
            <a:ahLst/>
            <a:cxnLst>
              <a:cxn ang="0">
                <a:pos x="connsiteX0" y="connsiteY0"/>
              </a:cxn>
              <a:cxn ang="0">
                <a:pos x="connsiteX1" y="connsiteY1"/>
              </a:cxn>
              <a:cxn ang="0">
                <a:pos x="connsiteX2" y="connsiteY2"/>
              </a:cxn>
              <a:cxn ang="0">
                <a:pos x="connsiteX3" y="connsiteY3"/>
              </a:cxn>
            </a:cxnLst>
            <a:rect l="l" t="t" r="r" b="b"/>
            <a:pathLst>
              <a:path w="2169" h="2168">
                <a:moveTo>
                  <a:pt x="2062" y="0"/>
                </a:moveTo>
                <a:lnTo>
                  <a:pt x="2169" y="0"/>
                </a:lnTo>
                <a:lnTo>
                  <a:pt x="0" y="2168"/>
                </a:lnTo>
                <a:lnTo>
                  <a:pt x="206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 name="Graphic 2">
            <a:extLst>
              <a:ext uri="{FF2B5EF4-FFF2-40B4-BE49-F238E27FC236}">
                <a16:creationId xmlns:a16="http://schemas.microsoft.com/office/drawing/2014/main" id="{0EA5FA1D-A7FC-3D45-8561-4B62A34044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7" y="355787"/>
            <a:ext cx="761979" cy="419719"/>
          </a:xfrm>
          <a:prstGeom prst="rect">
            <a:avLst/>
          </a:prstGeom>
        </p:spPr>
      </p:pic>
      <p:sp>
        <p:nvSpPr>
          <p:cNvPr id="5" name="Slide Number Placeholder 3">
            <a:extLst>
              <a:ext uri="{FF2B5EF4-FFF2-40B4-BE49-F238E27FC236}">
                <a16:creationId xmlns:a16="http://schemas.microsoft.com/office/drawing/2014/main" id="{D6E75051-2403-A40E-15D8-96787ACD42BE}"/>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123695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2">
    <p:bg>
      <p:bgPr>
        <a:gradFill flip="none" rotWithShape="1">
          <a:gsLst>
            <a:gs pos="0">
              <a:schemeClr val="tx1"/>
            </a:gs>
            <a:gs pos="100000">
              <a:schemeClr val="accent1"/>
            </a:gs>
          </a:gsLst>
          <a:lin ang="3000000" scaled="0"/>
          <a:tileRect/>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5EF1212-64D7-D7BC-7484-B2A64B95ED39}"/>
              </a:ext>
            </a:extLst>
          </p:cNvPr>
          <p:cNvSpPr>
            <a:spLocks noGrp="1"/>
          </p:cNvSpPr>
          <p:nvPr>
            <p:ph type="pic" sz="quarter" idx="18" hasCustomPrompt="1"/>
          </p:nvPr>
        </p:nvSpPr>
        <p:spPr>
          <a:xfrm>
            <a:off x="0" y="0"/>
            <a:ext cx="12191999" cy="68580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grpSp>
        <p:nvGrpSpPr>
          <p:cNvPr id="3" name="Group 2">
            <a:extLst>
              <a:ext uri="{FF2B5EF4-FFF2-40B4-BE49-F238E27FC236}">
                <a16:creationId xmlns:a16="http://schemas.microsoft.com/office/drawing/2014/main" id="{BCF8A881-39E5-B75F-2A78-5BDE3165DEEF}"/>
              </a:ext>
            </a:extLst>
          </p:cNvPr>
          <p:cNvGrpSpPr/>
          <p:nvPr userDrawn="1"/>
        </p:nvGrpSpPr>
        <p:grpSpPr>
          <a:xfrm rot="16200000">
            <a:off x="6147223" y="-335048"/>
            <a:ext cx="5709728" cy="6379825"/>
            <a:chOff x="6482269" y="478175"/>
            <a:chExt cx="5709728" cy="6379825"/>
          </a:xfrm>
        </p:grpSpPr>
        <p:sp>
          <p:nvSpPr>
            <p:cNvPr id="4" name="Freeform 3">
              <a:extLst>
                <a:ext uri="{FF2B5EF4-FFF2-40B4-BE49-F238E27FC236}">
                  <a16:creationId xmlns:a16="http://schemas.microsoft.com/office/drawing/2014/main" id="{B8607E32-DEAA-5239-D27C-C3CD13B4B63E}"/>
                </a:ext>
              </a:extLst>
            </p:cNvPr>
            <p:cNvSpPr/>
            <p:nvPr userDrawn="1"/>
          </p:nvSpPr>
          <p:spPr>
            <a:xfrm flipH="1">
              <a:off x="6482269" y="478175"/>
              <a:ext cx="5709728" cy="6379825"/>
            </a:xfrm>
            <a:custGeom>
              <a:avLst/>
              <a:gdLst>
                <a:gd name="connsiteX0" fmla="*/ 4291538 w 5159375"/>
                <a:gd name="connsiteY0" fmla="*/ 0 h 5764881"/>
                <a:gd name="connsiteX1" fmla="*/ 4170588 w 5159375"/>
                <a:gd name="connsiteY1" fmla="*/ 127147 h 5764881"/>
                <a:gd name="connsiteX2" fmla="*/ 4293600 w 5159375"/>
                <a:gd name="connsiteY2" fmla="*/ 4899642 h 5764881"/>
                <a:gd name="connsiteX3" fmla="*/ 5159375 w 5159375"/>
                <a:gd name="connsiteY3" fmla="*/ 5764881 h 5764881"/>
                <a:gd name="connsiteX4" fmla="*/ 0 w 5159375"/>
                <a:gd name="connsiteY4" fmla="*/ 5764881 h 5764881"/>
                <a:gd name="connsiteX5" fmla="*/ 0 w 5159375"/>
                <a:gd name="connsiteY5" fmla="*/ 4288885 h 5764881"/>
                <a:gd name="connsiteX6" fmla="*/ 4291538 w 5159375"/>
                <a:gd name="connsiteY6" fmla="*/ 0 h 576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375" h="5764881">
                  <a:moveTo>
                    <a:pt x="4291538" y="0"/>
                  </a:moveTo>
                  <a:lnTo>
                    <a:pt x="4170588" y="127147"/>
                  </a:lnTo>
                  <a:cubicBezTo>
                    <a:pt x="2940464" y="1487799"/>
                    <a:pt x="2981468" y="3588423"/>
                    <a:pt x="4293600" y="4899642"/>
                  </a:cubicBezTo>
                  <a:lnTo>
                    <a:pt x="5159375" y="5764881"/>
                  </a:lnTo>
                  <a:lnTo>
                    <a:pt x="0" y="5764881"/>
                  </a:lnTo>
                  <a:lnTo>
                    <a:pt x="0" y="4288885"/>
                  </a:lnTo>
                  <a:lnTo>
                    <a:pt x="4291538" y="0"/>
                  </a:lnTo>
                  <a:close/>
                </a:path>
              </a:pathLst>
            </a:custGeom>
            <a:gradFill flip="none" rotWithShape="1">
              <a:gsLst>
                <a:gs pos="10000">
                  <a:schemeClr val="tx1"/>
                </a:gs>
                <a:gs pos="90000">
                  <a:schemeClr val="accent2"/>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10">
              <a:extLst>
                <a:ext uri="{FF2B5EF4-FFF2-40B4-BE49-F238E27FC236}">
                  <a16:creationId xmlns:a16="http://schemas.microsoft.com/office/drawing/2014/main" id="{0299D5F8-E19E-3A83-A311-3EB835295608}"/>
                </a:ext>
              </a:extLst>
            </p:cNvPr>
            <p:cNvSpPr/>
            <p:nvPr/>
          </p:nvSpPr>
          <p:spPr>
            <a:xfrm flipH="1">
              <a:off x="6482269" y="478175"/>
              <a:ext cx="5709728" cy="6379825"/>
            </a:xfrm>
            <a:custGeom>
              <a:avLst/>
              <a:gdLst>
                <a:gd name="connsiteX0" fmla="*/ 4291538 w 5159375"/>
                <a:gd name="connsiteY0" fmla="*/ 0 h 5764881"/>
                <a:gd name="connsiteX1" fmla="*/ 4170588 w 5159375"/>
                <a:gd name="connsiteY1" fmla="*/ 127147 h 5764881"/>
                <a:gd name="connsiteX2" fmla="*/ 4293600 w 5159375"/>
                <a:gd name="connsiteY2" fmla="*/ 4899642 h 5764881"/>
                <a:gd name="connsiteX3" fmla="*/ 5159375 w 5159375"/>
                <a:gd name="connsiteY3" fmla="*/ 5764881 h 5764881"/>
                <a:gd name="connsiteX4" fmla="*/ 0 w 5159375"/>
                <a:gd name="connsiteY4" fmla="*/ 5764881 h 5764881"/>
                <a:gd name="connsiteX5" fmla="*/ 0 w 5159375"/>
                <a:gd name="connsiteY5" fmla="*/ 4288885 h 5764881"/>
                <a:gd name="connsiteX6" fmla="*/ 4291538 w 5159375"/>
                <a:gd name="connsiteY6" fmla="*/ 0 h 576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9375" h="5764881">
                  <a:moveTo>
                    <a:pt x="4291538" y="0"/>
                  </a:moveTo>
                  <a:lnTo>
                    <a:pt x="4170588" y="127147"/>
                  </a:lnTo>
                  <a:cubicBezTo>
                    <a:pt x="2940464" y="1487799"/>
                    <a:pt x="2981468" y="3588423"/>
                    <a:pt x="4293600" y="4899642"/>
                  </a:cubicBezTo>
                  <a:lnTo>
                    <a:pt x="5159375" y="5764881"/>
                  </a:lnTo>
                  <a:lnTo>
                    <a:pt x="0" y="5764881"/>
                  </a:lnTo>
                  <a:lnTo>
                    <a:pt x="0" y="4288885"/>
                  </a:lnTo>
                  <a:lnTo>
                    <a:pt x="4291538" y="0"/>
                  </a:lnTo>
                  <a:close/>
                </a:path>
              </a:pathLst>
            </a:custGeom>
            <a:gradFill flip="none" rotWithShape="1">
              <a:gsLst>
                <a:gs pos="0">
                  <a:schemeClr val="tx1"/>
                </a:gs>
                <a:gs pos="100000">
                  <a:schemeClr val="accent1">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2" name="Text Placeholder 2">
            <a:extLst>
              <a:ext uri="{FF2B5EF4-FFF2-40B4-BE49-F238E27FC236}">
                <a16:creationId xmlns:a16="http://schemas.microsoft.com/office/drawing/2014/main" id="{E063BFE0-F216-F86D-E0D9-760DA7D77E43}"/>
              </a:ext>
            </a:extLst>
          </p:cNvPr>
          <p:cNvSpPr>
            <a:spLocks noGrp="1"/>
          </p:cNvSpPr>
          <p:nvPr>
            <p:ph type="body" sz="quarter" idx="15"/>
          </p:nvPr>
        </p:nvSpPr>
        <p:spPr>
          <a:xfrm>
            <a:off x="479425" y="5768975"/>
            <a:ext cx="3744913" cy="612774"/>
          </a:xfrm>
          <a:prstGeom prst="rect">
            <a:avLst/>
          </a:prstGeom>
        </p:spPr>
        <p:txBody>
          <a:bodyPr/>
          <a:lstStyle>
            <a:lvl1pPr marL="0" indent="0">
              <a:buNone/>
              <a:defRPr>
                <a:solidFill>
                  <a:schemeClr val="bg1"/>
                </a:solidFill>
              </a:defRPr>
            </a:lvl1pPr>
            <a:lvl2pPr marL="180000" indent="0">
              <a:buNone/>
              <a:defRPr/>
            </a:lvl2pPr>
          </a:lstStyle>
          <a:p>
            <a:pPr lvl="0"/>
            <a:r>
              <a:rPr lang="en-US"/>
              <a:t>Click to edit Master text styles</a:t>
            </a:r>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479423" y="1089025"/>
            <a:ext cx="3744915" cy="4679950"/>
          </a:xfrm>
          <a:prstGeom prst="rect">
            <a:avLst/>
          </a:prstGeom>
        </p:spPr>
        <p:txBody>
          <a:bodyPr vert="horz" wrap="square" lIns="0" tIns="0" rIns="0" bIns="0" rtlCol="0" anchor="t">
            <a:normAutofit/>
          </a:bodyPr>
          <a:lstStyle>
            <a:lvl1pPr>
              <a:defRPr sz="3200">
                <a:solidFill>
                  <a:schemeClr val="bg1"/>
                </a:solidFill>
              </a:defRPr>
            </a:lvl1pPr>
          </a:lstStyle>
          <a:p>
            <a:r>
              <a:rPr lang="en-GB"/>
              <a:t>Divider slide.</a:t>
            </a:r>
            <a:br>
              <a:rPr lang="en-GB"/>
            </a:br>
            <a:r>
              <a:rPr lang="en-GB"/>
              <a:t>Big impactful text</a:t>
            </a:r>
            <a:br>
              <a:rPr lang="en-GB"/>
            </a:br>
            <a:r>
              <a:rPr lang="en-GB"/>
              <a:t>goes in here.</a:t>
            </a:r>
            <a:endParaRPr lang="en-US"/>
          </a:p>
        </p:txBody>
      </p:sp>
      <p:sp>
        <p:nvSpPr>
          <p:cNvPr id="13" name="Freeform 12">
            <a:extLst>
              <a:ext uri="{FF2B5EF4-FFF2-40B4-BE49-F238E27FC236}">
                <a16:creationId xmlns:a16="http://schemas.microsoft.com/office/drawing/2014/main" id="{F18CABA4-D6DB-24BF-7551-F583692ECA52}"/>
              </a:ext>
            </a:extLst>
          </p:cNvPr>
          <p:cNvSpPr/>
          <p:nvPr userDrawn="1"/>
        </p:nvSpPr>
        <p:spPr>
          <a:xfrm>
            <a:off x="5224415" y="1089025"/>
            <a:ext cx="2169" cy="2168"/>
          </a:xfrm>
          <a:custGeom>
            <a:avLst/>
            <a:gdLst>
              <a:gd name="connsiteX0" fmla="*/ 2062 w 2169"/>
              <a:gd name="connsiteY0" fmla="*/ 0 h 2168"/>
              <a:gd name="connsiteX1" fmla="*/ 2169 w 2169"/>
              <a:gd name="connsiteY1" fmla="*/ 0 h 2168"/>
              <a:gd name="connsiteX2" fmla="*/ 0 w 2169"/>
              <a:gd name="connsiteY2" fmla="*/ 2168 h 2168"/>
              <a:gd name="connsiteX3" fmla="*/ 2062 w 2169"/>
              <a:gd name="connsiteY3" fmla="*/ 0 h 2168"/>
            </a:gdLst>
            <a:ahLst/>
            <a:cxnLst>
              <a:cxn ang="0">
                <a:pos x="connsiteX0" y="connsiteY0"/>
              </a:cxn>
              <a:cxn ang="0">
                <a:pos x="connsiteX1" y="connsiteY1"/>
              </a:cxn>
              <a:cxn ang="0">
                <a:pos x="connsiteX2" y="connsiteY2"/>
              </a:cxn>
              <a:cxn ang="0">
                <a:pos x="connsiteX3" y="connsiteY3"/>
              </a:cxn>
            </a:cxnLst>
            <a:rect l="l" t="t" r="r" b="b"/>
            <a:pathLst>
              <a:path w="2169" h="2168">
                <a:moveTo>
                  <a:pt x="2062" y="0"/>
                </a:moveTo>
                <a:lnTo>
                  <a:pt x="2169" y="0"/>
                </a:lnTo>
                <a:lnTo>
                  <a:pt x="0" y="2168"/>
                </a:lnTo>
                <a:lnTo>
                  <a:pt x="206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5" name="Graphic 4">
            <a:extLst>
              <a:ext uri="{FF2B5EF4-FFF2-40B4-BE49-F238E27FC236}">
                <a16:creationId xmlns:a16="http://schemas.microsoft.com/office/drawing/2014/main" id="{340985DD-71DA-00A8-9A98-B166C6389F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7" y="355787"/>
            <a:ext cx="761979" cy="419719"/>
          </a:xfrm>
          <a:prstGeom prst="rect">
            <a:avLst/>
          </a:prstGeom>
        </p:spPr>
      </p:pic>
      <p:sp>
        <p:nvSpPr>
          <p:cNvPr id="7" name="Slide Number Placeholder 3">
            <a:extLst>
              <a:ext uri="{FF2B5EF4-FFF2-40B4-BE49-F238E27FC236}">
                <a16:creationId xmlns:a16="http://schemas.microsoft.com/office/drawing/2014/main" id="{1FDCB48B-F4FA-E793-85C0-589DC34D2A10}"/>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428583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8FA282-F676-662A-8CC5-0757245B0750}"/>
              </a:ext>
            </a:extLst>
          </p:cNvPr>
          <p:cNvSpPr/>
          <p:nvPr userDrawn="1"/>
        </p:nvSpPr>
        <p:spPr>
          <a:xfrm>
            <a:off x="0" y="-2401"/>
            <a:ext cx="12192000" cy="6858000"/>
          </a:xfrm>
          <a:prstGeom prst="rect">
            <a:avLst/>
          </a:prstGeom>
          <a:gradFill>
            <a:gsLst>
              <a:gs pos="100000">
                <a:schemeClr val="accent2">
                  <a:alpha val="0"/>
                </a:schemeClr>
              </a:gs>
              <a:gs pos="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479423" y="1089025"/>
            <a:ext cx="6553201" cy="4679950"/>
          </a:xfrm>
          <a:prstGeom prst="rect">
            <a:avLst/>
          </a:prstGeom>
        </p:spPr>
        <p:txBody>
          <a:bodyPr vert="horz" wrap="square" lIns="720000" tIns="0" rIns="0" bIns="0" rtlCol="0" anchor="t">
            <a:normAutofit/>
          </a:bodyPr>
          <a:lstStyle>
            <a:lvl1pPr>
              <a:defRPr sz="3200">
                <a:solidFill>
                  <a:schemeClr val="bg1"/>
                </a:solidFill>
              </a:defRPr>
            </a:lvl1pPr>
          </a:lstStyle>
          <a:p>
            <a:r>
              <a:rPr lang="en-GB"/>
              <a:t>Divider slide.</a:t>
            </a:r>
            <a:br>
              <a:rPr lang="en-GB"/>
            </a:br>
            <a:r>
              <a:rPr lang="en-GB"/>
              <a:t>Big impactful text</a:t>
            </a:r>
            <a:br>
              <a:rPr lang="en-GB"/>
            </a:br>
            <a:r>
              <a:rPr lang="en-GB"/>
              <a:t>goes in here.</a:t>
            </a:r>
            <a:endParaRPr lang="en-US"/>
          </a:p>
        </p:txBody>
      </p:sp>
      <p:sp>
        <p:nvSpPr>
          <p:cNvPr id="13" name="Freeform 12">
            <a:extLst>
              <a:ext uri="{FF2B5EF4-FFF2-40B4-BE49-F238E27FC236}">
                <a16:creationId xmlns:a16="http://schemas.microsoft.com/office/drawing/2014/main" id="{F18CABA4-D6DB-24BF-7551-F583692ECA52}"/>
              </a:ext>
            </a:extLst>
          </p:cNvPr>
          <p:cNvSpPr/>
          <p:nvPr userDrawn="1"/>
        </p:nvSpPr>
        <p:spPr>
          <a:xfrm>
            <a:off x="5224415" y="1089025"/>
            <a:ext cx="2169" cy="2168"/>
          </a:xfrm>
          <a:custGeom>
            <a:avLst/>
            <a:gdLst>
              <a:gd name="connsiteX0" fmla="*/ 2062 w 2169"/>
              <a:gd name="connsiteY0" fmla="*/ 0 h 2168"/>
              <a:gd name="connsiteX1" fmla="*/ 2169 w 2169"/>
              <a:gd name="connsiteY1" fmla="*/ 0 h 2168"/>
              <a:gd name="connsiteX2" fmla="*/ 0 w 2169"/>
              <a:gd name="connsiteY2" fmla="*/ 2168 h 2168"/>
              <a:gd name="connsiteX3" fmla="*/ 2062 w 2169"/>
              <a:gd name="connsiteY3" fmla="*/ 0 h 2168"/>
            </a:gdLst>
            <a:ahLst/>
            <a:cxnLst>
              <a:cxn ang="0">
                <a:pos x="connsiteX0" y="connsiteY0"/>
              </a:cxn>
              <a:cxn ang="0">
                <a:pos x="connsiteX1" y="connsiteY1"/>
              </a:cxn>
              <a:cxn ang="0">
                <a:pos x="connsiteX2" y="connsiteY2"/>
              </a:cxn>
              <a:cxn ang="0">
                <a:pos x="connsiteX3" y="connsiteY3"/>
              </a:cxn>
            </a:cxnLst>
            <a:rect l="l" t="t" r="r" b="b"/>
            <a:pathLst>
              <a:path w="2169" h="2168">
                <a:moveTo>
                  <a:pt x="2062" y="0"/>
                </a:moveTo>
                <a:lnTo>
                  <a:pt x="2169" y="0"/>
                </a:lnTo>
                <a:lnTo>
                  <a:pt x="0" y="2168"/>
                </a:lnTo>
                <a:lnTo>
                  <a:pt x="206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9" name="Group 8">
            <a:extLst>
              <a:ext uri="{FF2B5EF4-FFF2-40B4-BE49-F238E27FC236}">
                <a16:creationId xmlns:a16="http://schemas.microsoft.com/office/drawing/2014/main" id="{431862C1-6F1D-1F60-9EA6-9BF2A82D7A1F}"/>
              </a:ext>
            </a:extLst>
          </p:cNvPr>
          <p:cNvGrpSpPr/>
          <p:nvPr userDrawn="1"/>
        </p:nvGrpSpPr>
        <p:grpSpPr>
          <a:xfrm>
            <a:off x="479424" y="0"/>
            <a:ext cx="11712575" cy="5768975"/>
            <a:chOff x="479424" y="0"/>
            <a:chExt cx="11712575" cy="5768975"/>
          </a:xfrm>
        </p:grpSpPr>
        <p:cxnSp>
          <p:nvCxnSpPr>
            <p:cNvPr id="3" name="Straight Connector 2">
              <a:extLst>
                <a:ext uri="{FF2B5EF4-FFF2-40B4-BE49-F238E27FC236}">
                  <a16:creationId xmlns:a16="http://schemas.microsoft.com/office/drawing/2014/main" id="{2741D36D-4400-5D48-FABC-CF46E700664E}"/>
                </a:ext>
              </a:extLst>
            </p:cNvPr>
            <p:cNvCxnSpPr>
              <a:cxnSpLocks/>
            </p:cNvCxnSpPr>
            <p:nvPr userDrawn="1"/>
          </p:nvCxnSpPr>
          <p:spPr>
            <a:xfrm>
              <a:off x="2344621" y="5768974"/>
              <a:ext cx="9847378"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Arc 4">
              <a:extLst>
                <a:ext uri="{FF2B5EF4-FFF2-40B4-BE49-F238E27FC236}">
                  <a16:creationId xmlns:a16="http://schemas.microsoft.com/office/drawing/2014/main" id="{42A4C5FC-998D-E9E1-0D05-8EE05BB9D3DB}"/>
                </a:ext>
              </a:extLst>
            </p:cNvPr>
            <p:cNvSpPr/>
            <p:nvPr userDrawn="1"/>
          </p:nvSpPr>
          <p:spPr>
            <a:xfrm rot="10800000">
              <a:off x="479424" y="2024241"/>
              <a:ext cx="3744907" cy="3744733"/>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3583EC70-1B5D-18AD-7413-13E65D803203}"/>
                </a:ext>
              </a:extLst>
            </p:cNvPr>
            <p:cNvCxnSpPr>
              <a:cxnSpLocks/>
            </p:cNvCxnSpPr>
            <p:nvPr userDrawn="1"/>
          </p:nvCxnSpPr>
          <p:spPr>
            <a:xfrm flipV="1">
              <a:off x="479425" y="0"/>
              <a:ext cx="0" cy="390434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76E333CF-A0FB-713C-7939-EC161CA542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7" y="355787"/>
            <a:ext cx="761979" cy="419719"/>
          </a:xfrm>
          <a:prstGeom prst="rect">
            <a:avLst/>
          </a:prstGeom>
        </p:spPr>
      </p:pic>
      <p:sp>
        <p:nvSpPr>
          <p:cNvPr id="11" name="Slide Number Placeholder 3">
            <a:extLst>
              <a:ext uri="{FF2B5EF4-FFF2-40B4-BE49-F238E27FC236}">
                <a16:creationId xmlns:a16="http://schemas.microsoft.com/office/drawing/2014/main" id="{6C81DB0A-FB2F-E151-CC48-D7E9BB0E75D3}"/>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121582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two separate columns">
    <p:spTree>
      <p:nvGrpSpPr>
        <p:cNvPr id="1" name=""/>
        <p:cNvGrpSpPr/>
        <p:nvPr/>
      </p:nvGrpSpPr>
      <p:grpSpPr>
        <a:xfrm>
          <a:off x="0" y="0"/>
          <a:ext cx="0" cy="0"/>
          <a:chOff x="0" y="0"/>
          <a:chExt cx="0" cy="0"/>
        </a:xfrm>
      </p:grpSpPr>
      <p:pic>
        <p:nvPicPr>
          <p:cNvPr id="17" name="Picture 16" descr="A black and purple curved corner&#10;&#10;Description automatically generated">
            <a:extLst>
              <a:ext uri="{FF2B5EF4-FFF2-40B4-BE49-F238E27FC236}">
                <a16:creationId xmlns:a16="http://schemas.microsoft.com/office/drawing/2014/main" id="{6CF0D07B-E1AB-95DE-E584-452008B71D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cxnSp>
        <p:nvCxnSpPr>
          <p:cNvPr id="7" name="Straight Connector 6">
            <a:extLst>
              <a:ext uri="{FF2B5EF4-FFF2-40B4-BE49-F238E27FC236}">
                <a16:creationId xmlns:a16="http://schemas.microsoft.com/office/drawing/2014/main" id="{D2E41B5D-788B-EDA7-8746-4F8F37BCD595}"/>
              </a:ext>
            </a:extLst>
          </p:cNvPr>
          <p:cNvCxnSpPr/>
          <p:nvPr userDrawn="1"/>
        </p:nvCxnSpPr>
        <p:spPr>
          <a:xfrm>
            <a:off x="6095999" y="1700213"/>
            <a:ext cx="1" cy="4681537"/>
          </a:xfrm>
          <a:prstGeom prst="line">
            <a:avLst/>
          </a:prstGeom>
          <a:ln w="19050" cap="rnd">
            <a:solidFill>
              <a:srgbClr val="8953CE"/>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938E5B4E-72AD-8A66-E136-AEB65FE181BA}"/>
              </a:ext>
            </a:extLst>
          </p:cNvPr>
          <p:cNvSpPr>
            <a:spLocks noGrp="1"/>
          </p:cNvSpPr>
          <p:nvPr>
            <p:ph type="body" sz="quarter" idx="15"/>
          </p:nvPr>
        </p:nvSpPr>
        <p:spPr>
          <a:xfrm>
            <a:off x="479424" y="1706608"/>
            <a:ext cx="5137149" cy="4675142"/>
          </a:xfrm>
        </p:spPr>
        <p:txBody>
          <a:bodyPr/>
          <a:lstStyle/>
          <a:p>
            <a:pPr lvl="0"/>
            <a:r>
              <a:rPr lang="en-GB"/>
              <a:t>Click to edit Master text styles</a:t>
            </a:r>
          </a:p>
          <a:p>
            <a:pPr lvl="1"/>
            <a:r>
              <a:rPr lang="en-GB"/>
              <a:t>Second level</a:t>
            </a:r>
          </a:p>
        </p:txBody>
      </p:sp>
      <p:sp>
        <p:nvSpPr>
          <p:cNvPr id="9" name="Text Placeholder 2">
            <a:extLst>
              <a:ext uri="{FF2B5EF4-FFF2-40B4-BE49-F238E27FC236}">
                <a16:creationId xmlns:a16="http://schemas.microsoft.com/office/drawing/2014/main" id="{85357DDE-E7DA-DF75-B04F-870AA862E2A0}"/>
              </a:ext>
            </a:extLst>
          </p:cNvPr>
          <p:cNvSpPr>
            <a:spLocks noGrp="1"/>
          </p:cNvSpPr>
          <p:nvPr>
            <p:ph type="body" sz="quarter" idx="19"/>
          </p:nvPr>
        </p:nvSpPr>
        <p:spPr>
          <a:xfrm>
            <a:off x="6575426" y="1706609"/>
            <a:ext cx="5137149" cy="4675142"/>
          </a:xfrm>
        </p:spPr>
        <p:txBody>
          <a:bodyPr/>
          <a:lstStyle/>
          <a:p>
            <a:pPr lvl="0"/>
            <a:r>
              <a:rPr lang="en-GB"/>
              <a:t>Click to edit Master text styles</a:t>
            </a:r>
          </a:p>
          <a:p>
            <a:pPr lvl="1"/>
            <a:r>
              <a:rPr lang="en-GB"/>
              <a:t>Second level</a:t>
            </a:r>
          </a:p>
        </p:txBody>
      </p:sp>
      <p:sp>
        <p:nvSpPr>
          <p:cNvPr id="10" name="Slide Number Placeholder 3">
            <a:extLst>
              <a:ext uri="{FF2B5EF4-FFF2-40B4-BE49-F238E27FC236}">
                <a16:creationId xmlns:a16="http://schemas.microsoft.com/office/drawing/2014/main" id="{6B4EF39D-A737-75A2-6DBC-9FE1A053C75A}"/>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970519A9-E4FE-2295-B151-69D0DBAE0361}"/>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169788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4">
    <p:bg>
      <p:bgPr>
        <a:gradFill flip="none" rotWithShape="1">
          <a:gsLst>
            <a:gs pos="0">
              <a:schemeClr val="tx1"/>
            </a:gs>
            <a:gs pos="100000">
              <a:schemeClr val="accent1"/>
            </a:gs>
          </a:gsLst>
          <a:lin ang="3000000" scaled="0"/>
          <a:tileRect/>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5EF1212-64D7-D7BC-7484-B2A64B95ED39}"/>
              </a:ext>
            </a:extLst>
          </p:cNvPr>
          <p:cNvSpPr>
            <a:spLocks noGrp="1"/>
          </p:cNvSpPr>
          <p:nvPr>
            <p:ph type="pic" sz="quarter" idx="18" hasCustomPrompt="1"/>
          </p:nvPr>
        </p:nvSpPr>
        <p:spPr>
          <a:xfrm>
            <a:off x="0" y="0"/>
            <a:ext cx="12191999" cy="6858000"/>
          </a:xfrm>
          <a:prstGeom prst="rect">
            <a:avLst/>
          </a:prstGeom>
          <a:solidFill>
            <a:schemeClr val="bg1">
              <a:lumMod val="75000"/>
            </a:schemeClr>
          </a:solidFill>
        </p:spPr>
        <p:txBody>
          <a:bodyPr lIns="180000" tIns="180000" rIns="180000" bIns="180000" anchor="ctr"/>
          <a:lstStyle>
            <a:lvl1pPr marL="0" indent="0">
              <a:buNone/>
              <a:defRPr/>
            </a:lvl1pPr>
          </a:lstStyle>
          <a:p>
            <a:r>
              <a:rPr lang="en-GB"/>
              <a:t> </a:t>
            </a:r>
          </a:p>
        </p:txBody>
      </p:sp>
      <p:sp>
        <p:nvSpPr>
          <p:cNvPr id="7" name="Rectangle 6">
            <a:extLst>
              <a:ext uri="{FF2B5EF4-FFF2-40B4-BE49-F238E27FC236}">
                <a16:creationId xmlns:a16="http://schemas.microsoft.com/office/drawing/2014/main" id="{928FA282-F676-662A-8CC5-0757245B0750}"/>
              </a:ext>
            </a:extLst>
          </p:cNvPr>
          <p:cNvSpPr/>
          <p:nvPr userDrawn="1"/>
        </p:nvSpPr>
        <p:spPr>
          <a:xfrm>
            <a:off x="-1" y="-2401"/>
            <a:ext cx="12192000" cy="6858000"/>
          </a:xfrm>
          <a:prstGeom prst="rect">
            <a:avLst/>
          </a:prstGeom>
          <a:gradFill>
            <a:gsLst>
              <a:gs pos="100000">
                <a:schemeClr val="accent2"/>
              </a:gs>
              <a:gs pos="70000">
                <a:schemeClr val="accent2">
                  <a:alpha val="49677"/>
                </a:schemeClr>
              </a:gs>
              <a:gs pos="30000">
                <a:schemeClr val="accent1">
                  <a:alpha val="49972"/>
                </a:schemeClr>
              </a:gs>
              <a:gs pos="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Placeholder 1">
            <a:extLst>
              <a:ext uri="{FF2B5EF4-FFF2-40B4-BE49-F238E27FC236}">
                <a16:creationId xmlns:a16="http://schemas.microsoft.com/office/drawing/2014/main" id="{53825726-4E8A-8872-9418-5F7083E3B6DE}"/>
              </a:ext>
            </a:extLst>
          </p:cNvPr>
          <p:cNvSpPr>
            <a:spLocks noGrp="1"/>
          </p:cNvSpPr>
          <p:nvPr>
            <p:ph type="title" hasCustomPrompt="1"/>
          </p:nvPr>
        </p:nvSpPr>
        <p:spPr>
          <a:xfrm>
            <a:off x="479423" y="1089025"/>
            <a:ext cx="6553201" cy="4679950"/>
          </a:xfrm>
          <a:prstGeom prst="rect">
            <a:avLst/>
          </a:prstGeom>
        </p:spPr>
        <p:txBody>
          <a:bodyPr vert="horz" wrap="square" lIns="720000" tIns="0" rIns="0" bIns="0" rtlCol="0" anchor="t">
            <a:normAutofit/>
          </a:bodyPr>
          <a:lstStyle>
            <a:lvl1pPr>
              <a:defRPr sz="3200">
                <a:solidFill>
                  <a:schemeClr val="bg1"/>
                </a:solidFill>
              </a:defRPr>
            </a:lvl1pPr>
          </a:lstStyle>
          <a:p>
            <a:r>
              <a:rPr lang="en-GB"/>
              <a:t>Divider slide.</a:t>
            </a:r>
            <a:br>
              <a:rPr lang="en-GB"/>
            </a:br>
            <a:r>
              <a:rPr lang="en-GB"/>
              <a:t>Big impactful text</a:t>
            </a:r>
            <a:br>
              <a:rPr lang="en-GB"/>
            </a:br>
            <a:r>
              <a:rPr lang="en-GB"/>
              <a:t>goes in here.</a:t>
            </a:r>
            <a:endParaRPr lang="en-US"/>
          </a:p>
        </p:txBody>
      </p:sp>
      <p:sp>
        <p:nvSpPr>
          <p:cNvPr id="13" name="Freeform 12">
            <a:extLst>
              <a:ext uri="{FF2B5EF4-FFF2-40B4-BE49-F238E27FC236}">
                <a16:creationId xmlns:a16="http://schemas.microsoft.com/office/drawing/2014/main" id="{F18CABA4-D6DB-24BF-7551-F583692ECA52}"/>
              </a:ext>
            </a:extLst>
          </p:cNvPr>
          <p:cNvSpPr/>
          <p:nvPr userDrawn="1"/>
        </p:nvSpPr>
        <p:spPr>
          <a:xfrm>
            <a:off x="5224415" y="1089025"/>
            <a:ext cx="2169" cy="2168"/>
          </a:xfrm>
          <a:custGeom>
            <a:avLst/>
            <a:gdLst>
              <a:gd name="connsiteX0" fmla="*/ 2062 w 2169"/>
              <a:gd name="connsiteY0" fmla="*/ 0 h 2168"/>
              <a:gd name="connsiteX1" fmla="*/ 2169 w 2169"/>
              <a:gd name="connsiteY1" fmla="*/ 0 h 2168"/>
              <a:gd name="connsiteX2" fmla="*/ 0 w 2169"/>
              <a:gd name="connsiteY2" fmla="*/ 2168 h 2168"/>
              <a:gd name="connsiteX3" fmla="*/ 2062 w 2169"/>
              <a:gd name="connsiteY3" fmla="*/ 0 h 2168"/>
            </a:gdLst>
            <a:ahLst/>
            <a:cxnLst>
              <a:cxn ang="0">
                <a:pos x="connsiteX0" y="connsiteY0"/>
              </a:cxn>
              <a:cxn ang="0">
                <a:pos x="connsiteX1" y="connsiteY1"/>
              </a:cxn>
              <a:cxn ang="0">
                <a:pos x="connsiteX2" y="connsiteY2"/>
              </a:cxn>
              <a:cxn ang="0">
                <a:pos x="connsiteX3" y="connsiteY3"/>
              </a:cxn>
            </a:cxnLst>
            <a:rect l="l" t="t" r="r" b="b"/>
            <a:pathLst>
              <a:path w="2169" h="2168">
                <a:moveTo>
                  <a:pt x="2062" y="0"/>
                </a:moveTo>
                <a:lnTo>
                  <a:pt x="2169" y="0"/>
                </a:lnTo>
                <a:lnTo>
                  <a:pt x="0" y="2168"/>
                </a:lnTo>
                <a:lnTo>
                  <a:pt x="206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9" name="Group 8">
            <a:extLst>
              <a:ext uri="{FF2B5EF4-FFF2-40B4-BE49-F238E27FC236}">
                <a16:creationId xmlns:a16="http://schemas.microsoft.com/office/drawing/2014/main" id="{431862C1-6F1D-1F60-9EA6-9BF2A82D7A1F}"/>
              </a:ext>
            </a:extLst>
          </p:cNvPr>
          <p:cNvGrpSpPr/>
          <p:nvPr userDrawn="1"/>
        </p:nvGrpSpPr>
        <p:grpSpPr>
          <a:xfrm>
            <a:off x="479424" y="0"/>
            <a:ext cx="11712575" cy="5768975"/>
            <a:chOff x="479424" y="0"/>
            <a:chExt cx="11712575" cy="5768975"/>
          </a:xfrm>
        </p:grpSpPr>
        <p:cxnSp>
          <p:nvCxnSpPr>
            <p:cNvPr id="3" name="Straight Connector 2">
              <a:extLst>
                <a:ext uri="{FF2B5EF4-FFF2-40B4-BE49-F238E27FC236}">
                  <a16:creationId xmlns:a16="http://schemas.microsoft.com/office/drawing/2014/main" id="{2741D36D-4400-5D48-FABC-CF46E700664E}"/>
                </a:ext>
              </a:extLst>
            </p:cNvPr>
            <p:cNvCxnSpPr>
              <a:cxnSpLocks/>
            </p:cNvCxnSpPr>
            <p:nvPr userDrawn="1"/>
          </p:nvCxnSpPr>
          <p:spPr>
            <a:xfrm>
              <a:off x="2344621" y="5768974"/>
              <a:ext cx="9847378"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Arc 4">
              <a:extLst>
                <a:ext uri="{FF2B5EF4-FFF2-40B4-BE49-F238E27FC236}">
                  <a16:creationId xmlns:a16="http://schemas.microsoft.com/office/drawing/2014/main" id="{42A4C5FC-998D-E9E1-0D05-8EE05BB9D3DB}"/>
                </a:ext>
              </a:extLst>
            </p:cNvPr>
            <p:cNvSpPr/>
            <p:nvPr userDrawn="1"/>
          </p:nvSpPr>
          <p:spPr>
            <a:xfrm rot="10800000">
              <a:off x="479424" y="2024241"/>
              <a:ext cx="3744907" cy="3744733"/>
            </a:xfrm>
            <a:prstGeom prst="arc">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3583EC70-1B5D-18AD-7413-13E65D803203}"/>
                </a:ext>
              </a:extLst>
            </p:cNvPr>
            <p:cNvCxnSpPr>
              <a:cxnSpLocks/>
            </p:cNvCxnSpPr>
            <p:nvPr userDrawn="1"/>
          </p:nvCxnSpPr>
          <p:spPr>
            <a:xfrm flipV="1">
              <a:off x="479425" y="0"/>
              <a:ext cx="0" cy="390434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76E333CF-A0FB-713C-7939-EC161CA542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1277" y="355787"/>
            <a:ext cx="761979" cy="419719"/>
          </a:xfrm>
          <a:prstGeom prst="rect">
            <a:avLst/>
          </a:prstGeom>
        </p:spPr>
      </p:pic>
      <p:sp>
        <p:nvSpPr>
          <p:cNvPr id="11" name="Slide Number Placeholder 3">
            <a:extLst>
              <a:ext uri="{FF2B5EF4-FFF2-40B4-BE49-F238E27FC236}">
                <a16:creationId xmlns:a16="http://schemas.microsoft.com/office/drawing/2014/main" id="{6C81DB0A-FB2F-E151-CC48-D7E9BB0E75D3}"/>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Tree>
    <p:extLst>
      <p:ext uri="{BB962C8B-B14F-4D97-AF65-F5344CB8AC3E}">
        <p14:creationId xmlns:p14="http://schemas.microsoft.com/office/powerpoint/2010/main" val="105938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 two separate columns">
    <p:spTree>
      <p:nvGrpSpPr>
        <p:cNvPr id="1" name=""/>
        <p:cNvGrpSpPr/>
        <p:nvPr/>
      </p:nvGrpSpPr>
      <p:grpSpPr>
        <a:xfrm>
          <a:off x="0" y="0"/>
          <a:ext cx="0" cy="0"/>
          <a:chOff x="0" y="0"/>
          <a:chExt cx="0" cy="0"/>
        </a:xfrm>
      </p:grpSpPr>
      <p:pic>
        <p:nvPicPr>
          <p:cNvPr id="22" name="Picture 21" descr="A black and purple curved corner&#10;&#10;Description automatically generated">
            <a:extLst>
              <a:ext uri="{FF2B5EF4-FFF2-40B4-BE49-F238E27FC236}">
                <a16:creationId xmlns:a16="http://schemas.microsoft.com/office/drawing/2014/main" id="{5833CDAD-B045-143E-C9FD-F73B96E2B2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sp>
        <p:nvSpPr>
          <p:cNvPr id="6" name="Text Placeholder 2">
            <a:extLst>
              <a:ext uri="{FF2B5EF4-FFF2-40B4-BE49-F238E27FC236}">
                <a16:creationId xmlns:a16="http://schemas.microsoft.com/office/drawing/2014/main" id="{2F8C495F-2ED1-3B83-EFB3-7D3F1027EF5E}"/>
              </a:ext>
            </a:extLst>
          </p:cNvPr>
          <p:cNvSpPr>
            <a:spLocks noGrp="1"/>
          </p:cNvSpPr>
          <p:nvPr>
            <p:ph type="body" sz="quarter" idx="15"/>
          </p:nvPr>
        </p:nvSpPr>
        <p:spPr>
          <a:xfrm>
            <a:off x="479424" y="3429000"/>
            <a:ext cx="5137149" cy="2952749"/>
          </a:xfrm>
        </p:spPr>
        <p:txBody>
          <a:bodyPr/>
          <a:lstStyle/>
          <a:p>
            <a:pPr lvl="0"/>
            <a:r>
              <a:rPr lang="en-GB"/>
              <a:t>Click to edit Master text styles</a:t>
            </a:r>
          </a:p>
          <a:p>
            <a:pPr lvl="1"/>
            <a:r>
              <a:rPr lang="en-GB"/>
              <a:t>Second level</a:t>
            </a:r>
          </a:p>
        </p:txBody>
      </p:sp>
      <p:sp>
        <p:nvSpPr>
          <p:cNvPr id="9" name="Picture Placeholder 2">
            <a:extLst>
              <a:ext uri="{FF2B5EF4-FFF2-40B4-BE49-F238E27FC236}">
                <a16:creationId xmlns:a16="http://schemas.microsoft.com/office/drawing/2014/main" id="{87506205-9106-AAB4-812C-DF4E6A3EEEF6}"/>
              </a:ext>
            </a:extLst>
          </p:cNvPr>
          <p:cNvSpPr>
            <a:spLocks noGrp="1"/>
          </p:cNvSpPr>
          <p:nvPr>
            <p:ph type="pic" sz="quarter" idx="17" hasCustomPrompt="1"/>
          </p:nvPr>
        </p:nvSpPr>
        <p:spPr>
          <a:xfrm>
            <a:off x="479424" y="1700213"/>
            <a:ext cx="3744914"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11" name="Text Placeholder 2">
            <a:extLst>
              <a:ext uri="{FF2B5EF4-FFF2-40B4-BE49-F238E27FC236}">
                <a16:creationId xmlns:a16="http://schemas.microsoft.com/office/drawing/2014/main" id="{86E5D40B-08A7-A5F9-B2DB-4A69FF3D74E0}"/>
              </a:ext>
            </a:extLst>
          </p:cNvPr>
          <p:cNvSpPr>
            <a:spLocks noGrp="1"/>
          </p:cNvSpPr>
          <p:nvPr>
            <p:ph type="body" sz="quarter" idx="19"/>
          </p:nvPr>
        </p:nvSpPr>
        <p:spPr>
          <a:xfrm>
            <a:off x="6575426" y="3429001"/>
            <a:ext cx="5137149" cy="2952749"/>
          </a:xfrm>
        </p:spPr>
        <p:txBody>
          <a:bodyPr/>
          <a:lstStyle/>
          <a:p>
            <a:pPr lvl="0"/>
            <a:r>
              <a:rPr lang="en-GB"/>
              <a:t>Click to edit Master text styles</a:t>
            </a:r>
          </a:p>
          <a:p>
            <a:pPr lvl="1"/>
            <a:r>
              <a:rPr lang="en-GB"/>
              <a:t>Second level</a:t>
            </a:r>
          </a:p>
        </p:txBody>
      </p:sp>
      <p:sp>
        <p:nvSpPr>
          <p:cNvPr id="12" name="Slide Number Placeholder 3">
            <a:extLst>
              <a:ext uri="{FF2B5EF4-FFF2-40B4-BE49-F238E27FC236}">
                <a16:creationId xmlns:a16="http://schemas.microsoft.com/office/drawing/2014/main" id="{5A4D88DB-7507-5B1A-DC3D-03720C84633D}"/>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cxnSp>
        <p:nvCxnSpPr>
          <p:cNvPr id="14" name="Straight Connector 13">
            <a:extLst>
              <a:ext uri="{FF2B5EF4-FFF2-40B4-BE49-F238E27FC236}">
                <a16:creationId xmlns:a16="http://schemas.microsoft.com/office/drawing/2014/main" id="{B18991E2-DB2C-A5A0-0F99-ACB1FECDBBBE}"/>
              </a:ext>
            </a:extLst>
          </p:cNvPr>
          <p:cNvCxnSpPr/>
          <p:nvPr userDrawn="1"/>
        </p:nvCxnSpPr>
        <p:spPr>
          <a:xfrm>
            <a:off x="6095999" y="1700213"/>
            <a:ext cx="1" cy="4681537"/>
          </a:xfrm>
          <a:prstGeom prst="line">
            <a:avLst/>
          </a:prstGeom>
          <a:ln w="19050" cap="rnd">
            <a:solidFill>
              <a:srgbClr val="8953CE"/>
            </a:solidFill>
          </a:ln>
        </p:spPr>
        <p:style>
          <a:lnRef idx="1">
            <a:schemeClr val="accent1"/>
          </a:lnRef>
          <a:fillRef idx="0">
            <a:schemeClr val="accent1"/>
          </a:fillRef>
          <a:effectRef idx="0">
            <a:schemeClr val="accent1"/>
          </a:effectRef>
          <a:fontRef idx="minor">
            <a:schemeClr val="tx1"/>
          </a:fontRef>
        </p:style>
      </p:cxnSp>
      <p:sp>
        <p:nvSpPr>
          <p:cNvPr id="16" name="Picture Placeholder 2">
            <a:extLst>
              <a:ext uri="{FF2B5EF4-FFF2-40B4-BE49-F238E27FC236}">
                <a16:creationId xmlns:a16="http://schemas.microsoft.com/office/drawing/2014/main" id="{54F950F6-75FA-160F-CB10-2189F3D63976}"/>
              </a:ext>
            </a:extLst>
          </p:cNvPr>
          <p:cNvSpPr>
            <a:spLocks noGrp="1"/>
          </p:cNvSpPr>
          <p:nvPr>
            <p:ph type="pic" sz="quarter" idx="20" hasCustomPrompt="1"/>
          </p:nvPr>
        </p:nvSpPr>
        <p:spPr>
          <a:xfrm>
            <a:off x="6564313" y="1700213"/>
            <a:ext cx="3744914" cy="1465018"/>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2" name="Title Placeholder 1">
            <a:extLst>
              <a:ext uri="{FF2B5EF4-FFF2-40B4-BE49-F238E27FC236}">
                <a16:creationId xmlns:a16="http://schemas.microsoft.com/office/drawing/2014/main" id="{CED4C10A-0111-371E-7CC5-E54488209327}"/>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151954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two column_highlight box">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23D1A6-D91B-F07E-D83B-E1D15D4CEB61}"/>
              </a:ext>
            </a:extLst>
          </p:cNvPr>
          <p:cNvSpPr>
            <a:spLocks noGrp="1"/>
          </p:cNvSpPr>
          <p:nvPr>
            <p:ph type="body" sz="quarter" idx="16"/>
          </p:nvPr>
        </p:nvSpPr>
        <p:spPr>
          <a:xfrm>
            <a:off x="4349999" y="1700213"/>
            <a:ext cx="3492001" cy="4680000"/>
          </a:xfrm>
        </p:spPr>
        <p:txBody>
          <a:bodyPr tIns="360000" bIns="360000"/>
          <a:lstStyle/>
          <a:p>
            <a:pPr lvl="0"/>
            <a:r>
              <a:rPr lang="en-GB"/>
              <a:t>Click to edit Master text styles</a:t>
            </a:r>
          </a:p>
          <a:p>
            <a:pPr lvl="1"/>
            <a:r>
              <a:rPr lang="en-GB"/>
              <a:t>Second level</a:t>
            </a:r>
          </a:p>
        </p:txBody>
      </p:sp>
      <p:sp>
        <p:nvSpPr>
          <p:cNvPr id="7" name="Text Placeholder 2">
            <a:extLst>
              <a:ext uri="{FF2B5EF4-FFF2-40B4-BE49-F238E27FC236}">
                <a16:creationId xmlns:a16="http://schemas.microsoft.com/office/drawing/2014/main" id="{8D30FCDC-EA62-8A29-8CA0-4567FD1B1459}"/>
              </a:ext>
            </a:extLst>
          </p:cNvPr>
          <p:cNvSpPr>
            <a:spLocks noGrp="1"/>
          </p:cNvSpPr>
          <p:nvPr>
            <p:ph type="body" sz="quarter" idx="17"/>
          </p:nvPr>
        </p:nvSpPr>
        <p:spPr>
          <a:xfrm>
            <a:off x="8220572" y="1700213"/>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solidFill>
        </p:spPr>
        <p:txBody>
          <a:bodyPr lIns="360000" tIns="360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5" name="Text Placeholder 2">
            <a:extLst>
              <a:ext uri="{FF2B5EF4-FFF2-40B4-BE49-F238E27FC236}">
                <a16:creationId xmlns:a16="http://schemas.microsoft.com/office/drawing/2014/main" id="{F560530B-BCAA-91C6-4B82-8DF461A202A1}"/>
              </a:ext>
            </a:extLst>
          </p:cNvPr>
          <p:cNvSpPr>
            <a:spLocks noGrp="1"/>
          </p:cNvSpPr>
          <p:nvPr>
            <p:ph type="body" sz="quarter" idx="18"/>
          </p:nvPr>
        </p:nvSpPr>
        <p:spPr>
          <a:xfrm>
            <a:off x="479425" y="1700213"/>
            <a:ext cx="3492000" cy="4680000"/>
          </a:xfrm>
        </p:spPr>
        <p:txBody>
          <a:bodyPr tIns="360000" bIns="360000"/>
          <a:lstStyle/>
          <a:p>
            <a:pPr lvl="0"/>
            <a:r>
              <a:rPr lang="en-GB"/>
              <a:t>Click to edit Master text styles</a:t>
            </a:r>
          </a:p>
          <a:p>
            <a:pPr lvl="1"/>
            <a:r>
              <a:rPr lang="en-GB"/>
              <a:t>Second level</a:t>
            </a:r>
          </a:p>
        </p:txBody>
      </p:sp>
      <p:sp>
        <p:nvSpPr>
          <p:cNvPr id="11" name="Slide Number Placeholder 3">
            <a:extLst>
              <a:ext uri="{FF2B5EF4-FFF2-40B4-BE49-F238E27FC236}">
                <a16:creationId xmlns:a16="http://schemas.microsoft.com/office/drawing/2014/main" id="{8F2F60FC-20BD-3CE5-30A9-C4A9399148B4}"/>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2" name="Title Placeholder 1">
            <a:extLst>
              <a:ext uri="{FF2B5EF4-FFF2-40B4-BE49-F238E27FC236}">
                <a16:creationId xmlns:a16="http://schemas.microsoft.com/office/drawing/2014/main" id="{820C3F17-12E2-76CC-F592-4AB9E3B3F2F3}"/>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305710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three highlight box">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17345E67-990F-32E9-CFEB-7292129D7EA0}"/>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4" name="Title Placeholder 1">
            <a:extLst>
              <a:ext uri="{FF2B5EF4-FFF2-40B4-BE49-F238E27FC236}">
                <a16:creationId xmlns:a16="http://schemas.microsoft.com/office/drawing/2014/main" id="{D535A25F-CD10-177A-15EA-8B641211C921}"/>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5" name="Text Placeholder 2">
            <a:extLst>
              <a:ext uri="{FF2B5EF4-FFF2-40B4-BE49-F238E27FC236}">
                <a16:creationId xmlns:a16="http://schemas.microsoft.com/office/drawing/2014/main" id="{EEE91E99-6C1C-6B9A-7DAE-B84F9F30AD93}"/>
              </a:ext>
            </a:extLst>
          </p:cNvPr>
          <p:cNvSpPr>
            <a:spLocks noGrp="1"/>
          </p:cNvSpPr>
          <p:nvPr>
            <p:ph type="body" sz="quarter" idx="17"/>
          </p:nvPr>
        </p:nvSpPr>
        <p:spPr>
          <a:xfrm>
            <a:off x="8220572" y="1700213"/>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solidFill>
        </p:spPr>
        <p:txBody>
          <a:bodyPr lIns="360000" tIns="360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9" name="Text Placeholder 2">
            <a:extLst>
              <a:ext uri="{FF2B5EF4-FFF2-40B4-BE49-F238E27FC236}">
                <a16:creationId xmlns:a16="http://schemas.microsoft.com/office/drawing/2014/main" id="{56D1D417-4775-737B-EC63-26357BEBC694}"/>
              </a:ext>
            </a:extLst>
          </p:cNvPr>
          <p:cNvSpPr>
            <a:spLocks noGrp="1"/>
          </p:cNvSpPr>
          <p:nvPr>
            <p:ph type="body" sz="quarter" idx="20"/>
          </p:nvPr>
        </p:nvSpPr>
        <p:spPr>
          <a:xfrm>
            <a:off x="4349435" y="1700213"/>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solidFill>
        </p:spPr>
        <p:txBody>
          <a:bodyPr lIns="360000" tIns="360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12" name="Text Placeholder 2">
            <a:extLst>
              <a:ext uri="{FF2B5EF4-FFF2-40B4-BE49-F238E27FC236}">
                <a16:creationId xmlns:a16="http://schemas.microsoft.com/office/drawing/2014/main" id="{7FFB54B2-56A6-9F37-A0F5-BBC23B97704B}"/>
              </a:ext>
            </a:extLst>
          </p:cNvPr>
          <p:cNvSpPr>
            <a:spLocks noGrp="1"/>
          </p:cNvSpPr>
          <p:nvPr>
            <p:ph type="body" sz="quarter" idx="21"/>
          </p:nvPr>
        </p:nvSpPr>
        <p:spPr>
          <a:xfrm>
            <a:off x="478299" y="1700213"/>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solidFill>
        </p:spPr>
        <p:txBody>
          <a:bodyPr lIns="360000" tIns="360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499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 three highlight box">
    <p:spTree>
      <p:nvGrpSpPr>
        <p:cNvPr id="1" name=""/>
        <p:cNvGrpSpPr/>
        <p:nvPr/>
      </p:nvGrpSpPr>
      <p:grpSpPr>
        <a:xfrm>
          <a:off x="0" y="0"/>
          <a:ext cx="0" cy="0"/>
          <a:chOff x="0" y="0"/>
          <a:chExt cx="0" cy="0"/>
        </a:xfrm>
      </p:grpSpPr>
      <p:sp>
        <p:nvSpPr>
          <p:cNvPr id="34" name="Text Placeholder 2">
            <a:extLst>
              <a:ext uri="{FF2B5EF4-FFF2-40B4-BE49-F238E27FC236}">
                <a16:creationId xmlns:a16="http://schemas.microsoft.com/office/drawing/2014/main" id="{04BC311D-5501-767A-553B-53697299C0B5}"/>
              </a:ext>
            </a:extLst>
          </p:cNvPr>
          <p:cNvSpPr>
            <a:spLocks noGrp="1"/>
          </p:cNvSpPr>
          <p:nvPr>
            <p:ph type="body" sz="quarter" idx="26"/>
          </p:nvPr>
        </p:nvSpPr>
        <p:spPr>
          <a:xfrm>
            <a:off x="479427" y="1693480"/>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solidFill>
        </p:spPr>
        <p:txBody>
          <a:bodyPr lIns="360000" tIns="1296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35" name="Text Placeholder 2">
            <a:extLst>
              <a:ext uri="{FF2B5EF4-FFF2-40B4-BE49-F238E27FC236}">
                <a16:creationId xmlns:a16="http://schemas.microsoft.com/office/drawing/2014/main" id="{A182B5AA-DEBA-67F7-E256-AECCBDBBA352}"/>
              </a:ext>
            </a:extLst>
          </p:cNvPr>
          <p:cNvSpPr>
            <a:spLocks noGrp="1"/>
          </p:cNvSpPr>
          <p:nvPr>
            <p:ph type="body" sz="quarter" idx="27"/>
          </p:nvPr>
        </p:nvSpPr>
        <p:spPr>
          <a:xfrm>
            <a:off x="8220575" y="1693480"/>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solidFill>
        </p:spPr>
        <p:txBody>
          <a:bodyPr lIns="360000" tIns="1296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36" name="Text Placeholder 2">
            <a:extLst>
              <a:ext uri="{FF2B5EF4-FFF2-40B4-BE49-F238E27FC236}">
                <a16:creationId xmlns:a16="http://schemas.microsoft.com/office/drawing/2014/main" id="{24886027-0E42-EA51-B180-6982C19AB70E}"/>
              </a:ext>
            </a:extLst>
          </p:cNvPr>
          <p:cNvSpPr>
            <a:spLocks noGrp="1"/>
          </p:cNvSpPr>
          <p:nvPr>
            <p:ph type="body" sz="quarter" idx="28"/>
          </p:nvPr>
        </p:nvSpPr>
        <p:spPr>
          <a:xfrm>
            <a:off x="4350001" y="1693480"/>
            <a:ext cx="3493129" cy="4686732"/>
          </a:xfrm>
          <a:custGeom>
            <a:avLst/>
            <a:gdLst>
              <a:gd name="connsiteX0" fmla="*/ 0 w 3492001"/>
              <a:gd name="connsiteY0" fmla="*/ 0 h 4680000"/>
              <a:gd name="connsiteX1" fmla="*/ 3492001 w 3492001"/>
              <a:gd name="connsiteY1" fmla="*/ 0 h 4680000"/>
              <a:gd name="connsiteX2" fmla="*/ 3492001 w 3492001"/>
              <a:gd name="connsiteY2" fmla="*/ 4680000 h 4680000"/>
              <a:gd name="connsiteX3" fmla="*/ 0 w 3492001"/>
              <a:gd name="connsiteY3" fmla="*/ 4680000 h 4680000"/>
              <a:gd name="connsiteX4" fmla="*/ 0 w 3492001"/>
              <a:gd name="connsiteY4" fmla="*/ 0 h 4680000"/>
              <a:gd name="connsiteX0" fmla="*/ 0 w 3492001"/>
              <a:gd name="connsiteY0" fmla="*/ 0 h 4686732"/>
              <a:gd name="connsiteX1" fmla="*/ 3492001 w 3492001"/>
              <a:gd name="connsiteY1" fmla="*/ 0 h 4686732"/>
              <a:gd name="connsiteX2" fmla="*/ 3492001 w 3492001"/>
              <a:gd name="connsiteY2" fmla="*/ 4680000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2"/>
              <a:gd name="connsiteX1" fmla="*/ 3492001 w 3492001"/>
              <a:gd name="connsiteY1" fmla="*/ 0 h 4686732"/>
              <a:gd name="connsiteX2" fmla="*/ 3492001 w 3492001"/>
              <a:gd name="connsiteY2" fmla="*/ 4049618 h 4686732"/>
              <a:gd name="connsiteX3" fmla="*/ 2766083 w 3492001"/>
              <a:gd name="connsiteY3" fmla="*/ 4686732 h 4686732"/>
              <a:gd name="connsiteX4" fmla="*/ 0 w 3492001"/>
              <a:gd name="connsiteY4" fmla="*/ 4680000 h 4686732"/>
              <a:gd name="connsiteX5" fmla="*/ 0 w 3492001"/>
              <a:gd name="connsiteY5" fmla="*/ 0 h 4686732"/>
              <a:gd name="connsiteX0" fmla="*/ 0 w 3492001"/>
              <a:gd name="connsiteY0" fmla="*/ 0 h 4686734"/>
              <a:gd name="connsiteX1" fmla="*/ 3492001 w 3492001"/>
              <a:gd name="connsiteY1" fmla="*/ 0 h 4686734"/>
              <a:gd name="connsiteX2" fmla="*/ 3492001 w 3492001"/>
              <a:gd name="connsiteY2" fmla="*/ 4049618 h 4686734"/>
              <a:gd name="connsiteX3" fmla="*/ 2766083 w 3492001"/>
              <a:gd name="connsiteY3" fmla="*/ 4686732 h 4686734"/>
              <a:gd name="connsiteX4" fmla="*/ 0 w 3492001"/>
              <a:gd name="connsiteY4" fmla="*/ 4680000 h 4686734"/>
              <a:gd name="connsiteX5" fmla="*/ 0 w 3492001"/>
              <a:gd name="connsiteY5" fmla="*/ 0 h 4686734"/>
              <a:gd name="connsiteX0" fmla="*/ 0 w 3492001"/>
              <a:gd name="connsiteY0" fmla="*/ 0 h 4737132"/>
              <a:gd name="connsiteX1" fmla="*/ 3492001 w 3492001"/>
              <a:gd name="connsiteY1" fmla="*/ 0 h 4737132"/>
              <a:gd name="connsiteX2" fmla="*/ 3492001 w 3492001"/>
              <a:gd name="connsiteY2" fmla="*/ 3983187 h 4737132"/>
              <a:gd name="connsiteX3" fmla="*/ 2766083 w 3492001"/>
              <a:gd name="connsiteY3" fmla="*/ 4686732 h 4737132"/>
              <a:gd name="connsiteX4" fmla="*/ 0 w 3492001"/>
              <a:gd name="connsiteY4" fmla="*/ 4680000 h 4737132"/>
              <a:gd name="connsiteX5" fmla="*/ 0 w 3492001"/>
              <a:gd name="connsiteY5" fmla="*/ 0 h 4737132"/>
              <a:gd name="connsiteX0" fmla="*/ 0 w 3493129"/>
              <a:gd name="connsiteY0" fmla="*/ 0 h 4737132"/>
              <a:gd name="connsiteX1" fmla="*/ 3492001 w 3493129"/>
              <a:gd name="connsiteY1" fmla="*/ 0 h 4737132"/>
              <a:gd name="connsiteX2" fmla="*/ 3492001 w 3493129"/>
              <a:gd name="connsiteY2" fmla="*/ 3983187 h 4737132"/>
              <a:gd name="connsiteX3" fmla="*/ 2766083 w 3493129"/>
              <a:gd name="connsiteY3" fmla="*/ 4686732 h 4737132"/>
              <a:gd name="connsiteX4" fmla="*/ 0 w 3493129"/>
              <a:gd name="connsiteY4" fmla="*/ 4680000 h 4737132"/>
              <a:gd name="connsiteX5" fmla="*/ 0 w 3493129"/>
              <a:gd name="connsiteY5" fmla="*/ 0 h 4737132"/>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4"/>
              <a:gd name="connsiteX1" fmla="*/ 3492001 w 3493129"/>
              <a:gd name="connsiteY1" fmla="*/ 0 h 4686734"/>
              <a:gd name="connsiteX2" fmla="*/ 3492001 w 3493129"/>
              <a:gd name="connsiteY2" fmla="*/ 3983187 h 4686734"/>
              <a:gd name="connsiteX3" fmla="*/ 2766083 w 3493129"/>
              <a:gd name="connsiteY3" fmla="*/ 4686732 h 4686734"/>
              <a:gd name="connsiteX4" fmla="*/ 0 w 3493129"/>
              <a:gd name="connsiteY4" fmla="*/ 4680000 h 4686734"/>
              <a:gd name="connsiteX5" fmla="*/ 0 w 3493129"/>
              <a:gd name="connsiteY5" fmla="*/ 0 h 4686734"/>
              <a:gd name="connsiteX0" fmla="*/ 0 w 3493129"/>
              <a:gd name="connsiteY0" fmla="*/ 0 h 4686732"/>
              <a:gd name="connsiteX1" fmla="*/ 3492001 w 3493129"/>
              <a:gd name="connsiteY1" fmla="*/ 0 h 4686732"/>
              <a:gd name="connsiteX2" fmla="*/ 3492001 w 3493129"/>
              <a:gd name="connsiteY2" fmla="*/ 39831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40893"/>
              <a:gd name="connsiteX1" fmla="*/ 3492001 w 3493129"/>
              <a:gd name="connsiteY1" fmla="*/ 0 h 4740893"/>
              <a:gd name="connsiteX2" fmla="*/ 3492001 w 3493129"/>
              <a:gd name="connsiteY2" fmla="*/ 3932387 h 4740893"/>
              <a:gd name="connsiteX3" fmla="*/ 2766083 w 3493129"/>
              <a:gd name="connsiteY3" fmla="*/ 4686732 h 4740893"/>
              <a:gd name="connsiteX4" fmla="*/ 0 w 3493129"/>
              <a:gd name="connsiteY4" fmla="*/ 4680000 h 4740893"/>
              <a:gd name="connsiteX5" fmla="*/ 0 w 3493129"/>
              <a:gd name="connsiteY5" fmla="*/ 0 h 4740893"/>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323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739013"/>
              <a:gd name="connsiteX1" fmla="*/ 3492001 w 3493129"/>
              <a:gd name="connsiteY1" fmla="*/ 0 h 4739013"/>
              <a:gd name="connsiteX2" fmla="*/ 3492001 w 3493129"/>
              <a:gd name="connsiteY2" fmla="*/ 3957787 h 4739013"/>
              <a:gd name="connsiteX3" fmla="*/ 2766083 w 3493129"/>
              <a:gd name="connsiteY3" fmla="*/ 4686732 h 4739013"/>
              <a:gd name="connsiteX4" fmla="*/ 0 w 3493129"/>
              <a:gd name="connsiteY4" fmla="*/ 4680000 h 4739013"/>
              <a:gd name="connsiteX5" fmla="*/ 0 w 3493129"/>
              <a:gd name="connsiteY5" fmla="*/ 0 h 4739013"/>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 name="connsiteX0" fmla="*/ 0 w 3493129"/>
              <a:gd name="connsiteY0" fmla="*/ 0 h 4686732"/>
              <a:gd name="connsiteX1" fmla="*/ 3492001 w 3493129"/>
              <a:gd name="connsiteY1" fmla="*/ 0 h 4686732"/>
              <a:gd name="connsiteX2" fmla="*/ 3492001 w 3493129"/>
              <a:gd name="connsiteY2" fmla="*/ 3957787 h 4686732"/>
              <a:gd name="connsiteX3" fmla="*/ 2766083 w 3493129"/>
              <a:gd name="connsiteY3" fmla="*/ 4686732 h 4686732"/>
              <a:gd name="connsiteX4" fmla="*/ 0 w 3493129"/>
              <a:gd name="connsiteY4" fmla="*/ 4680000 h 4686732"/>
              <a:gd name="connsiteX5" fmla="*/ 0 w 3493129"/>
              <a:gd name="connsiteY5" fmla="*/ 0 h 468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129" h="4686732">
                <a:moveTo>
                  <a:pt x="0" y="0"/>
                </a:moveTo>
                <a:lnTo>
                  <a:pt x="3492001" y="0"/>
                </a:lnTo>
                <a:cubicBezTo>
                  <a:pt x="3492001" y="1327729"/>
                  <a:pt x="3494539" y="3546746"/>
                  <a:pt x="3492001" y="3957787"/>
                </a:cubicBezTo>
                <a:cubicBezTo>
                  <a:pt x="3489463" y="4368828"/>
                  <a:pt x="3141708" y="4687013"/>
                  <a:pt x="2766083" y="4686732"/>
                </a:cubicBezTo>
                <a:lnTo>
                  <a:pt x="0" y="4680000"/>
                </a:lnTo>
                <a:lnTo>
                  <a:pt x="0" y="0"/>
                </a:lnTo>
                <a:close/>
              </a:path>
            </a:pathLst>
          </a:custGeom>
          <a:solidFill>
            <a:schemeClr val="bg1"/>
          </a:solidFill>
        </p:spPr>
        <p:txBody>
          <a:bodyPr lIns="360000" tIns="1296000" rIns="360000" bIns="360000"/>
          <a:lstStyle>
            <a:lvl1pPr>
              <a:defRPr>
                <a:solidFill>
                  <a:schemeClr val="tx2"/>
                </a:solidFill>
              </a:defRPr>
            </a:lvl1pPr>
            <a:lvl2pPr>
              <a:defRPr>
                <a:solidFill>
                  <a:schemeClr val="tx2"/>
                </a:solidFill>
              </a:defRPr>
            </a:lvl2pPr>
          </a:lstStyle>
          <a:p>
            <a:pPr lvl="0"/>
            <a:r>
              <a:rPr lang="en-GB"/>
              <a:t>Click to edit Master text styles</a:t>
            </a:r>
          </a:p>
          <a:p>
            <a:pPr lvl="1"/>
            <a:r>
              <a:rPr lang="en-GB"/>
              <a:t>Second level</a:t>
            </a:r>
          </a:p>
        </p:txBody>
      </p:sp>
      <p:sp>
        <p:nvSpPr>
          <p:cNvPr id="30" name="Text Placeholder 2">
            <a:extLst>
              <a:ext uri="{FF2B5EF4-FFF2-40B4-BE49-F238E27FC236}">
                <a16:creationId xmlns:a16="http://schemas.microsoft.com/office/drawing/2014/main" id="{50929FE6-6015-F961-8E53-B56F08C91C4E}"/>
              </a:ext>
            </a:extLst>
          </p:cNvPr>
          <p:cNvSpPr>
            <a:spLocks noGrp="1"/>
          </p:cNvSpPr>
          <p:nvPr>
            <p:ph type="body" sz="quarter" idx="22"/>
          </p:nvPr>
        </p:nvSpPr>
        <p:spPr>
          <a:xfrm>
            <a:off x="8220575" y="1700205"/>
            <a:ext cx="3488973" cy="987404"/>
          </a:xfrm>
          <a:solidFill>
            <a:schemeClr val="tx1"/>
          </a:solidFill>
        </p:spPr>
        <p:txBody>
          <a:bodyPr lIns="360000" tIns="360000" rIns="360000" bIns="360000"/>
          <a:lstStyle>
            <a:lvl1pPr marL="0" indent="0">
              <a:buNone/>
              <a:defRPr sz="1800"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31" name="Text Placeholder 2">
            <a:extLst>
              <a:ext uri="{FF2B5EF4-FFF2-40B4-BE49-F238E27FC236}">
                <a16:creationId xmlns:a16="http://schemas.microsoft.com/office/drawing/2014/main" id="{DB9F5008-FCB6-CC73-61F8-B569ABCE7906}"/>
              </a:ext>
            </a:extLst>
          </p:cNvPr>
          <p:cNvSpPr>
            <a:spLocks noGrp="1"/>
          </p:cNvSpPr>
          <p:nvPr>
            <p:ph type="body" sz="quarter" idx="23"/>
          </p:nvPr>
        </p:nvSpPr>
        <p:spPr>
          <a:xfrm>
            <a:off x="479427" y="1693480"/>
            <a:ext cx="3488973" cy="987404"/>
          </a:xfrm>
          <a:solidFill>
            <a:schemeClr val="tx1"/>
          </a:solidFill>
        </p:spPr>
        <p:txBody>
          <a:bodyPr lIns="360000" tIns="360000" rIns="360000" bIns="360000"/>
          <a:lstStyle>
            <a:lvl1pPr marL="0" indent="0">
              <a:buNone/>
              <a:defRPr sz="1800"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28" name="Text Placeholder 2">
            <a:extLst>
              <a:ext uri="{FF2B5EF4-FFF2-40B4-BE49-F238E27FC236}">
                <a16:creationId xmlns:a16="http://schemas.microsoft.com/office/drawing/2014/main" id="{F91E4EE9-7A93-7F8D-E4E2-E717FBA7A1D3}"/>
              </a:ext>
            </a:extLst>
          </p:cNvPr>
          <p:cNvSpPr>
            <a:spLocks noGrp="1"/>
          </p:cNvSpPr>
          <p:nvPr>
            <p:ph type="body" sz="quarter" idx="20"/>
          </p:nvPr>
        </p:nvSpPr>
        <p:spPr>
          <a:xfrm>
            <a:off x="4350001" y="1700205"/>
            <a:ext cx="3488973" cy="987404"/>
          </a:xfrm>
          <a:solidFill>
            <a:schemeClr val="tx1"/>
          </a:solidFill>
        </p:spPr>
        <p:txBody>
          <a:bodyPr lIns="360000" tIns="360000" rIns="360000" bIns="360000"/>
          <a:lstStyle>
            <a:lvl1pPr marL="0" indent="0">
              <a:buNone/>
              <a:defRPr sz="1800"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11" name="Slide Number Placeholder 3">
            <a:extLst>
              <a:ext uri="{FF2B5EF4-FFF2-40B4-BE49-F238E27FC236}">
                <a16:creationId xmlns:a16="http://schemas.microsoft.com/office/drawing/2014/main" id="{17345E67-990F-32E9-CFEB-7292129D7EA0}"/>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4" name="Title Placeholder 1">
            <a:extLst>
              <a:ext uri="{FF2B5EF4-FFF2-40B4-BE49-F238E27FC236}">
                <a16:creationId xmlns:a16="http://schemas.microsoft.com/office/drawing/2014/main" id="{D535A25F-CD10-177A-15EA-8B641211C921}"/>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grpSp>
        <p:nvGrpSpPr>
          <p:cNvPr id="15" name="Group 14">
            <a:extLst>
              <a:ext uri="{FF2B5EF4-FFF2-40B4-BE49-F238E27FC236}">
                <a16:creationId xmlns:a16="http://schemas.microsoft.com/office/drawing/2014/main" id="{30AB653F-1D66-6E5B-AC82-8DC4135EE1A8}"/>
              </a:ext>
            </a:extLst>
          </p:cNvPr>
          <p:cNvGrpSpPr/>
          <p:nvPr/>
        </p:nvGrpSpPr>
        <p:grpSpPr>
          <a:xfrm rot="16200000">
            <a:off x="2211727" y="927418"/>
            <a:ext cx="987409" cy="2532985"/>
            <a:chOff x="3" y="-2398"/>
            <a:chExt cx="1937415" cy="4970020"/>
          </a:xfrm>
        </p:grpSpPr>
        <p:pic>
          <p:nvPicPr>
            <p:cNvPr id="16" name="Picture 15" descr="A black and purple curved corner&#10;&#10;Description automatically generated">
              <a:extLst>
                <a:ext uri="{FF2B5EF4-FFF2-40B4-BE49-F238E27FC236}">
                  <a16:creationId xmlns:a16="http://schemas.microsoft.com/office/drawing/2014/main" id="{B7C7F779-6226-94C2-422A-A2089467F0ED}"/>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15" cy="4970019"/>
            </a:xfrm>
            <a:prstGeom prst="rect">
              <a:avLst/>
            </a:prstGeom>
          </p:spPr>
        </p:pic>
        <p:pic>
          <p:nvPicPr>
            <p:cNvPr id="17" name="Picture 16" descr="A black and purple curved corner&#10;&#10;Description automatically generated">
              <a:extLst>
                <a:ext uri="{FF2B5EF4-FFF2-40B4-BE49-F238E27FC236}">
                  <a16:creationId xmlns:a16="http://schemas.microsoft.com/office/drawing/2014/main" id="{A9587BE3-63AD-B76C-62D4-162F5B65CC95}"/>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09" cy="4970020"/>
            </a:xfrm>
            <a:prstGeom prst="rect">
              <a:avLst/>
            </a:prstGeom>
          </p:spPr>
        </p:pic>
      </p:grpSp>
      <p:grpSp>
        <p:nvGrpSpPr>
          <p:cNvPr id="20" name="Group 19">
            <a:extLst>
              <a:ext uri="{FF2B5EF4-FFF2-40B4-BE49-F238E27FC236}">
                <a16:creationId xmlns:a16="http://schemas.microsoft.com/office/drawing/2014/main" id="{63F23099-34FA-2F88-30F7-12893C279D20}"/>
              </a:ext>
            </a:extLst>
          </p:cNvPr>
          <p:cNvGrpSpPr/>
          <p:nvPr/>
        </p:nvGrpSpPr>
        <p:grpSpPr>
          <a:xfrm rot="16200000">
            <a:off x="6079025" y="927418"/>
            <a:ext cx="987409" cy="2532985"/>
            <a:chOff x="3" y="-2398"/>
            <a:chExt cx="1937415" cy="4970020"/>
          </a:xfrm>
        </p:grpSpPr>
        <p:pic>
          <p:nvPicPr>
            <p:cNvPr id="21" name="Picture 20" descr="A black and purple curved corner&#10;&#10;Description automatically generated">
              <a:extLst>
                <a:ext uri="{FF2B5EF4-FFF2-40B4-BE49-F238E27FC236}">
                  <a16:creationId xmlns:a16="http://schemas.microsoft.com/office/drawing/2014/main" id="{AE84CDFD-1982-08FE-5E2C-3AC31732C505}"/>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15" cy="4970019"/>
            </a:xfrm>
            <a:prstGeom prst="rect">
              <a:avLst/>
            </a:prstGeom>
          </p:spPr>
        </p:pic>
        <p:pic>
          <p:nvPicPr>
            <p:cNvPr id="22" name="Picture 21" descr="A black and purple curved corner&#10;&#10;Description automatically generated">
              <a:extLst>
                <a:ext uri="{FF2B5EF4-FFF2-40B4-BE49-F238E27FC236}">
                  <a16:creationId xmlns:a16="http://schemas.microsoft.com/office/drawing/2014/main" id="{D2E35E75-F83E-5EE9-7F46-628AF799BA1A}"/>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09" cy="4970020"/>
            </a:xfrm>
            <a:prstGeom prst="rect">
              <a:avLst/>
            </a:prstGeom>
          </p:spPr>
        </p:pic>
      </p:grpSp>
      <p:grpSp>
        <p:nvGrpSpPr>
          <p:cNvPr id="25" name="Group 24">
            <a:extLst>
              <a:ext uri="{FF2B5EF4-FFF2-40B4-BE49-F238E27FC236}">
                <a16:creationId xmlns:a16="http://schemas.microsoft.com/office/drawing/2014/main" id="{2F48F86A-E08B-D506-4B93-DFC4CEA97A95}"/>
              </a:ext>
            </a:extLst>
          </p:cNvPr>
          <p:cNvGrpSpPr/>
          <p:nvPr/>
        </p:nvGrpSpPr>
        <p:grpSpPr>
          <a:xfrm rot="16200000">
            <a:off x="9946322" y="927417"/>
            <a:ext cx="987409" cy="2532985"/>
            <a:chOff x="3" y="-2398"/>
            <a:chExt cx="1937415" cy="4970020"/>
          </a:xfrm>
        </p:grpSpPr>
        <p:pic>
          <p:nvPicPr>
            <p:cNvPr id="26" name="Picture 25" descr="A black and purple curved corner&#10;&#10;Description automatically generated">
              <a:extLst>
                <a:ext uri="{FF2B5EF4-FFF2-40B4-BE49-F238E27FC236}">
                  <a16:creationId xmlns:a16="http://schemas.microsoft.com/office/drawing/2014/main" id="{17462DAC-25D8-8503-0CB2-A875D2166FED}"/>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15" cy="4970019"/>
            </a:xfrm>
            <a:prstGeom prst="rect">
              <a:avLst/>
            </a:prstGeom>
          </p:spPr>
        </p:pic>
        <p:pic>
          <p:nvPicPr>
            <p:cNvPr id="27" name="Picture 26" descr="A black and purple curved corner&#10;&#10;Description automatically generated">
              <a:extLst>
                <a:ext uri="{FF2B5EF4-FFF2-40B4-BE49-F238E27FC236}">
                  <a16:creationId xmlns:a16="http://schemas.microsoft.com/office/drawing/2014/main" id="{A7E4520B-59DA-E3CC-1655-A798F80E9F49}"/>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 y="-2398"/>
              <a:ext cx="1937409" cy="4970020"/>
            </a:xfrm>
            <a:prstGeom prst="rect">
              <a:avLst/>
            </a:prstGeom>
          </p:spPr>
        </p:pic>
      </p:grpSp>
      <p:sp>
        <p:nvSpPr>
          <p:cNvPr id="29" name="Text Placeholder 2">
            <a:extLst>
              <a:ext uri="{FF2B5EF4-FFF2-40B4-BE49-F238E27FC236}">
                <a16:creationId xmlns:a16="http://schemas.microsoft.com/office/drawing/2014/main" id="{2F799F95-AC5F-F7BE-A121-9066598F5468}"/>
              </a:ext>
            </a:extLst>
          </p:cNvPr>
          <p:cNvSpPr>
            <a:spLocks noGrp="1"/>
          </p:cNvSpPr>
          <p:nvPr>
            <p:ph type="body" sz="quarter" idx="21"/>
          </p:nvPr>
        </p:nvSpPr>
        <p:spPr>
          <a:xfrm>
            <a:off x="8583612" y="5637531"/>
            <a:ext cx="2446866" cy="365171"/>
          </a:xfrm>
          <a:prstGeom prst="roundRect">
            <a:avLst>
              <a:gd name="adj" fmla="val 50000"/>
            </a:avLst>
          </a:prstGeom>
          <a:solidFill>
            <a:schemeClr val="accent1"/>
          </a:solidFill>
          <a:effectLst>
            <a:outerShdw blurRad="127000" dist="25400" dir="2700000" algn="tl" rotWithShape="0">
              <a:prstClr val="black">
                <a:alpha val="40000"/>
              </a:prstClr>
            </a:outerShdw>
          </a:effectLst>
        </p:spPr>
        <p:txBody>
          <a:bodyPr lIns="0" tIns="0" rIns="0" bIns="0" anchor="ctr"/>
          <a:lstStyle>
            <a:lvl1pPr marL="0" indent="0" algn="ctr">
              <a:buNone/>
              <a:defRPr sz="1200"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32" name="Text Placeholder 2">
            <a:extLst>
              <a:ext uri="{FF2B5EF4-FFF2-40B4-BE49-F238E27FC236}">
                <a16:creationId xmlns:a16="http://schemas.microsoft.com/office/drawing/2014/main" id="{04AA1920-98D8-129D-C092-7BD5EA5D1EDD}"/>
              </a:ext>
            </a:extLst>
          </p:cNvPr>
          <p:cNvSpPr>
            <a:spLocks noGrp="1"/>
          </p:cNvSpPr>
          <p:nvPr>
            <p:ph type="body" sz="quarter" idx="24"/>
          </p:nvPr>
        </p:nvSpPr>
        <p:spPr>
          <a:xfrm>
            <a:off x="846668" y="5637531"/>
            <a:ext cx="2446866" cy="365171"/>
          </a:xfrm>
          <a:prstGeom prst="roundRect">
            <a:avLst>
              <a:gd name="adj" fmla="val 50000"/>
            </a:avLst>
          </a:prstGeom>
          <a:solidFill>
            <a:schemeClr val="accent1"/>
          </a:solidFill>
          <a:effectLst>
            <a:outerShdw blurRad="127000" dist="25400" dir="2700000" algn="tl" rotWithShape="0">
              <a:prstClr val="black">
                <a:alpha val="40000"/>
              </a:prstClr>
            </a:outerShdw>
          </a:effectLst>
        </p:spPr>
        <p:txBody>
          <a:bodyPr lIns="0" tIns="0" rIns="0" bIns="0" anchor="ctr"/>
          <a:lstStyle>
            <a:lvl1pPr marL="0" indent="0" algn="ctr">
              <a:buNone/>
              <a:defRPr sz="1200"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
        <p:nvSpPr>
          <p:cNvPr id="33" name="Text Placeholder 2">
            <a:extLst>
              <a:ext uri="{FF2B5EF4-FFF2-40B4-BE49-F238E27FC236}">
                <a16:creationId xmlns:a16="http://schemas.microsoft.com/office/drawing/2014/main" id="{9F1EE0EA-A689-4D4F-7E30-2E01D002C96D}"/>
              </a:ext>
            </a:extLst>
          </p:cNvPr>
          <p:cNvSpPr>
            <a:spLocks noGrp="1"/>
          </p:cNvSpPr>
          <p:nvPr>
            <p:ph type="body" sz="quarter" idx="25"/>
          </p:nvPr>
        </p:nvSpPr>
        <p:spPr>
          <a:xfrm>
            <a:off x="4715140" y="5637531"/>
            <a:ext cx="2446866" cy="365171"/>
          </a:xfrm>
          <a:prstGeom prst="roundRect">
            <a:avLst>
              <a:gd name="adj" fmla="val 50000"/>
            </a:avLst>
          </a:prstGeom>
          <a:solidFill>
            <a:schemeClr val="accent1"/>
          </a:solidFill>
          <a:effectLst>
            <a:outerShdw blurRad="127000" dist="25400" dir="2700000" algn="tl" rotWithShape="0">
              <a:prstClr val="black">
                <a:alpha val="40000"/>
              </a:prstClr>
            </a:outerShdw>
          </a:effectLst>
        </p:spPr>
        <p:txBody>
          <a:bodyPr lIns="0" tIns="0" rIns="0" bIns="0" anchor="ctr"/>
          <a:lstStyle>
            <a:lvl1pPr marL="0" indent="0" algn="ctr">
              <a:buNone/>
              <a:defRPr sz="1200" b="0" i="0">
                <a:solidFill>
                  <a:schemeClr val="bg1"/>
                </a:solidFill>
                <a:latin typeface="Borna" pitchFamily="2" charset="77"/>
              </a:defRPr>
            </a:lvl1pPr>
            <a:lvl2pPr>
              <a:defRPr>
                <a:solidFill>
                  <a:schemeClr val="tx2"/>
                </a:solidFill>
              </a:defRPr>
            </a:lvl2pPr>
          </a:lstStyle>
          <a:p>
            <a:pPr lvl="0"/>
            <a:r>
              <a:rPr lang="en-GB"/>
              <a:t>Click to edit Master text styles</a:t>
            </a:r>
          </a:p>
        </p:txBody>
      </p:sp>
    </p:spTree>
    <p:extLst>
      <p:ext uri="{BB962C8B-B14F-4D97-AF65-F5344CB8AC3E}">
        <p14:creationId xmlns:p14="http://schemas.microsoft.com/office/powerpoint/2010/main" val="1759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lag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7A86EEB-B36E-E788-3AC2-CC77B5DC6A9A}"/>
              </a:ext>
            </a:extLst>
          </p:cNvPr>
          <p:cNvSpPr/>
          <p:nvPr userDrawn="1"/>
        </p:nvSpPr>
        <p:spPr>
          <a:xfrm>
            <a:off x="-1" y="962076"/>
            <a:ext cx="6096000" cy="253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2">
            <a:extLst>
              <a:ext uri="{FF2B5EF4-FFF2-40B4-BE49-F238E27FC236}">
                <a16:creationId xmlns:a16="http://schemas.microsoft.com/office/drawing/2014/main" id="{525216CE-52D2-8DEB-2904-5A3BA8F04DF0}"/>
              </a:ext>
            </a:extLst>
          </p:cNvPr>
          <p:cNvSpPr>
            <a:spLocks noGrp="1"/>
          </p:cNvSpPr>
          <p:nvPr>
            <p:ph type="pic" sz="quarter" idx="16" hasCustomPrompt="1"/>
          </p:nvPr>
        </p:nvSpPr>
        <p:spPr>
          <a:xfrm>
            <a:off x="-1" y="0"/>
            <a:ext cx="2988000" cy="4428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6" name="Picture Placeholder 2">
            <a:extLst>
              <a:ext uri="{FF2B5EF4-FFF2-40B4-BE49-F238E27FC236}">
                <a16:creationId xmlns:a16="http://schemas.microsoft.com/office/drawing/2014/main" id="{A85BBB3F-23E0-1684-9152-2B07D8D1304D}"/>
              </a:ext>
            </a:extLst>
          </p:cNvPr>
          <p:cNvSpPr>
            <a:spLocks noGrp="1"/>
          </p:cNvSpPr>
          <p:nvPr>
            <p:ph type="pic" sz="quarter" idx="17" hasCustomPrompt="1"/>
          </p:nvPr>
        </p:nvSpPr>
        <p:spPr>
          <a:xfrm>
            <a:off x="-1" y="4543418"/>
            <a:ext cx="2988000" cy="2304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4" name="Picture Placeholder 2">
            <a:extLst>
              <a:ext uri="{FF2B5EF4-FFF2-40B4-BE49-F238E27FC236}">
                <a16:creationId xmlns:a16="http://schemas.microsoft.com/office/drawing/2014/main" id="{8615B269-CE73-5E80-F08D-24572070C6D5}"/>
              </a:ext>
            </a:extLst>
          </p:cNvPr>
          <p:cNvSpPr>
            <a:spLocks noGrp="1"/>
          </p:cNvSpPr>
          <p:nvPr>
            <p:ph type="pic" sz="quarter" idx="18" hasCustomPrompt="1"/>
          </p:nvPr>
        </p:nvSpPr>
        <p:spPr>
          <a:xfrm>
            <a:off x="3107999" y="2419418"/>
            <a:ext cx="2988000" cy="4428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5" name="Picture Placeholder 2">
            <a:extLst>
              <a:ext uri="{FF2B5EF4-FFF2-40B4-BE49-F238E27FC236}">
                <a16:creationId xmlns:a16="http://schemas.microsoft.com/office/drawing/2014/main" id="{39D6CC88-68FE-3934-C02B-1D4069B5A8F5}"/>
              </a:ext>
            </a:extLst>
          </p:cNvPr>
          <p:cNvSpPr>
            <a:spLocks noGrp="1"/>
          </p:cNvSpPr>
          <p:nvPr>
            <p:ph type="pic" sz="quarter" idx="19" hasCustomPrompt="1"/>
          </p:nvPr>
        </p:nvSpPr>
        <p:spPr>
          <a:xfrm>
            <a:off x="3107999" y="0"/>
            <a:ext cx="2988000" cy="2304000"/>
          </a:xfrm>
          <a:solidFill>
            <a:schemeClr val="bg1">
              <a:lumMod val="75000"/>
            </a:schemeClr>
          </a:solidFill>
        </p:spPr>
        <p:txBody>
          <a:bodyPr lIns="180000" tIns="180000" rIns="180000" bIns="180000" anchor="ctr"/>
          <a:lstStyle>
            <a:lvl1pPr marL="0" indent="0">
              <a:buNone/>
              <a:defRPr/>
            </a:lvl1pPr>
          </a:lstStyle>
          <a:p>
            <a:r>
              <a:rPr lang="en-GB"/>
              <a:t> </a:t>
            </a:r>
          </a:p>
        </p:txBody>
      </p:sp>
      <p:sp>
        <p:nvSpPr>
          <p:cNvPr id="7" name="Text Placeholder 2">
            <a:extLst>
              <a:ext uri="{FF2B5EF4-FFF2-40B4-BE49-F238E27FC236}">
                <a16:creationId xmlns:a16="http://schemas.microsoft.com/office/drawing/2014/main" id="{9E2F3936-8A2D-CE75-53A0-5D7640554E94}"/>
              </a:ext>
            </a:extLst>
          </p:cNvPr>
          <p:cNvSpPr>
            <a:spLocks noGrp="1"/>
          </p:cNvSpPr>
          <p:nvPr>
            <p:ph type="body" sz="quarter" idx="15"/>
          </p:nvPr>
        </p:nvSpPr>
        <p:spPr>
          <a:xfrm>
            <a:off x="6575426" y="1703276"/>
            <a:ext cx="5137150" cy="4678473"/>
          </a:xfrm>
        </p:spPr>
        <p:txBody>
          <a:bodyPr/>
          <a:lstStyle/>
          <a:p>
            <a:pPr lvl="0"/>
            <a:r>
              <a:rPr lang="en-GB"/>
              <a:t>Click to edit Master text styles</a:t>
            </a:r>
          </a:p>
          <a:p>
            <a:pPr lvl="1"/>
            <a:r>
              <a:rPr lang="en-GB"/>
              <a:t>Second level</a:t>
            </a:r>
          </a:p>
        </p:txBody>
      </p:sp>
      <p:sp>
        <p:nvSpPr>
          <p:cNvPr id="9" name="Slide Number Placeholder 3">
            <a:extLst>
              <a:ext uri="{FF2B5EF4-FFF2-40B4-BE49-F238E27FC236}">
                <a16:creationId xmlns:a16="http://schemas.microsoft.com/office/drawing/2014/main" id="{0119E79F-17ED-D077-DF00-E59712974041}"/>
              </a:ext>
            </a:extLst>
          </p:cNvPr>
          <p:cNvSpPr>
            <a:spLocks noGrp="1"/>
          </p:cNvSpPr>
          <p:nvPr>
            <p:ph type="sldNum" sz="quarter" idx="4"/>
          </p:nvPr>
        </p:nvSpPr>
        <p:spPr>
          <a:xfrm>
            <a:off x="9840913" y="6508751"/>
            <a:ext cx="1871662"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12" name="Graphic 6">
            <a:extLst>
              <a:ext uri="{FF2B5EF4-FFF2-40B4-BE49-F238E27FC236}">
                <a16:creationId xmlns:a16="http://schemas.microsoft.com/office/drawing/2014/main" id="{243EFB7A-E4D3-92E4-469A-CAF20FBA6C2B}"/>
              </a:ext>
            </a:extLst>
          </p:cNvPr>
          <p:cNvSpPr/>
          <p:nvPr userDrawn="1"/>
        </p:nvSpPr>
        <p:spPr>
          <a:xfrm>
            <a:off x="5353323" y="6097654"/>
            <a:ext cx="749764" cy="749764"/>
          </a:xfrm>
          <a:custGeom>
            <a:avLst/>
            <a:gdLst>
              <a:gd name="connsiteX0" fmla="*/ 1150672 w 1150672"/>
              <a:gd name="connsiteY0" fmla="*/ 0 h 1150672"/>
              <a:gd name="connsiteX1" fmla="*/ 0 w 1150672"/>
              <a:gd name="connsiteY1" fmla="*/ 1150672 h 1150672"/>
              <a:gd name="connsiteX2" fmla="*/ 1150672 w 1150672"/>
              <a:gd name="connsiteY2" fmla="*/ 1150672 h 1150672"/>
              <a:gd name="connsiteX3" fmla="*/ 1150672 w 1150672"/>
              <a:gd name="connsiteY3" fmla="*/ 0 h 1150672"/>
            </a:gdLst>
            <a:ahLst/>
            <a:cxnLst>
              <a:cxn ang="0">
                <a:pos x="connsiteX0" y="connsiteY0"/>
              </a:cxn>
              <a:cxn ang="0">
                <a:pos x="connsiteX1" y="connsiteY1"/>
              </a:cxn>
              <a:cxn ang="0">
                <a:pos x="connsiteX2" y="connsiteY2"/>
              </a:cxn>
              <a:cxn ang="0">
                <a:pos x="connsiteX3" y="connsiteY3"/>
              </a:cxn>
            </a:cxnLst>
            <a:rect l="l" t="t" r="r" b="b"/>
            <a:pathLst>
              <a:path w="1150672" h="1150672">
                <a:moveTo>
                  <a:pt x="1150672" y="0"/>
                </a:moveTo>
                <a:cubicBezTo>
                  <a:pt x="1150672" y="635487"/>
                  <a:pt x="635519" y="1150672"/>
                  <a:pt x="0" y="1150672"/>
                </a:cubicBezTo>
                <a:lnTo>
                  <a:pt x="1150672" y="1150672"/>
                </a:lnTo>
                <a:lnTo>
                  <a:pt x="1150672" y="0"/>
                </a:lnTo>
                <a:close/>
              </a:path>
            </a:pathLst>
          </a:custGeom>
          <a:solidFill>
            <a:srgbClr val="EBEBEF"/>
          </a:solidFill>
          <a:ln w="3166" cap="flat">
            <a:noFill/>
            <a:prstDash val="solid"/>
            <a:miter/>
          </a:ln>
        </p:spPr>
        <p:txBody>
          <a:bodyPr rtlCol="0" anchor="ctr"/>
          <a:lstStyle/>
          <a:p>
            <a:endParaRPr lang="en-GB"/>
          </a:p>
        </p:txBody>
      </p:sp>
      <p:cxnSp>
        <p:nvCxnSpPr>
          <p:cNvPr id="17" name="Straight Connector 16">
            <a:extLst>
              <a:ext uri="{FF2B5EF4-FFF2-40B4-BE49-F238E27FC236}">
                <a16:creationId xmlns:a16="http://schemas.microsoft.com/office/drawing/2014/main" id="{3F9B9722-440B-18C0-AD8F-BE0A7479B8CC}"/>
              </a:ext>
            </a:extLst>
          </p:cNvPr>
          <p:cNvCxnSpPr>
            <a:cxnSpLocks/>
          </p:cNvCxnSpPr>
          <p:nvPr userDrawn="1"/>
        </p:nvCxnSpPr>
        <p:spPr>
          <a:xfrm>
            <a:off x="6095999" y="1089025"/>
            <a:ext cx="6096001"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FB221E06-BEE5-C162-9E80-B4ADAA5648BF}"/>
              </a:ext>
            </a:extLst>
          </p:cNvPr>
          <p:cNvSpPr>
            <a:spLocks noGrp="1"/>
          </p:cNvSpPr>
          <p:nvPr>
            <p:ph type="title"/>
          </p:nvPr>
        </p:nvSpPr>
        <p:spPr>
          <a:xfrm>
            <a:off x="6575426" y="450674"/>
            <a:ext cx="4205350" cy="384454"/>
          </a:xfrm>
          <a:prstGeom prst="rect">
            <a:avLst/>
          </a:prstGeom>
        </p:spPr>
        <p:txBody>
          <a:bodyPr vert="horz" wrap="square" lIns="0" tIns="0" rIns="0" bIns="0" rtlCol="0" anchor="t">
            <a:noAutofit/>
          </a:bodyPr>
          <a:lstStyle/>
          <a:p>
            <a:r>
              <a:rPr lang="en-GB"/>
              <a:t>Click to edit Master title style</a:t>
            </a:r>
            <a:endParaRPr lang="en-US"/>
          </a:p>
        </p:txBody>
      </p:sp>
    </p:spTree>
    <p:extLst>
      <p:ext uri="{BB962C8B-B14F-4D97-AF65-F5344CB8AC3E}">
        <p14:creationId xmlns:p14="http://schemas.microsoft.com/office/powerpoint/2010/main" val="61648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7.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6.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8.sv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456EA60-8738-C1E3-28CE-2D33D9465BF6}"/>
              </a:ext>
            </a:extLst>
          </p:cNvPr>
          <p:cNvCxnSpPr>
            <a:cxnSpLocks/>
          </p:cNvCxnSpPr>
          <p:nvPr userDrawn="1"/>
        </p:nvCxnSpPr>
        <p:spPr>
          <a:xfrm>
            <a:off x="0" y="1089025"/>
            <a:ext cx="121920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479424" y="1703276"/>
            <a:ext cx="11233149" cy="4678474"/>
          </a:xfrm>
          <a:prstGeom prst="rect">
            <a:avLst/>
          </a:prstGeom>
        </p:spPr>
        <p:txBody>
          <a:bodyPr vert="horz" wrap="square" lIns="0" tIns="0" rIns="0" bIns="0" rtlCol="0">
            <a:noAutofit/>
          </a:body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C84B8140-52AF-49FD-94D1-D1D9DD1648FF}"/>
              </a:ext>
            </a:extLst>
          </p:cNvPr>
          <p:cNvSpPr>
            <a:spLocks noGrp="1"/>
          </p:cNvSpPr>
          <p:nvPr>
            <p:ph type="sldNum" sz="quarter" idx="4"/>
          </p:nvPr>
        </p:nvSpPr>
        <p:spPr>
          <a:xfrm>
            <a:off x="9840913" y="6508751"/>
            <a:ext cx="1871661"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pic>
        <p:nvPicPr>
          <p:cNvPr id="5" name="Graphic 4">
            <a:extLst>
              <a:ext uri="{FF2B5EF4-FFF2-40B4-BE49-F238E27FC236}">
                <a16:creationId xmlns:a16="http://schemas.microsoft.com/office/drawing/2014/main" id="{C657EEF8-83CE-E72E-9BE8-2CE6B7BF379E}"/>
              </a:ext>
            </a:extLst>
          </p:cNvPr>
          <p:cNvPicPr>
            <a:picLocks noChangeAspect="1"/>
          </p:cNvPicPr>
          <p:nvPr userDrawn="1"/>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061277" y="355787"/>
            <a:ext cx="761979" cy="419719"/>
          </a:xfrm>
          <a:prstGeom prst="rect">
            <a:avLst/>
          </a:prstGeom>
        </p:spPr>
      </p:pic>
      <p:cxnSp>
        <p:nvCxnSpPr>
          <p:cNvPr id="6" name="Straight Connector 5">
            <a:extLst>
              <a:ext uri="{FF2B5EF4-FFF2-40B4-BE49-F238E27FC236}">
                <a16:creationId xmlns:a16="http://schemas.microsoft.com/office/drawing/2014/main" id="{E8012C51-5154-4767-373E-3355EDABC333}"/>
              </a:ext>
            </a:extLst>
          </p:cNvPr>
          <p:cNvCxnSpPr>
            <a:cxnSpLocks/>
          </p:cNvCxnSpPr>
          <p:nvPr userDrawn="1"/>
        </p:nvCxnSpPr>
        <p:spPr>
          <a:xfrm>
            <a:off x="0" y="1089025"/>
            <a:ext cx="12192000" cy="0"/>
          </a:xfrm>
          <a:prstGeom prst="line">
            <a:avLst/>
          </a:prstGeom>
          <a:ln w="44450">
            <a:gradFill flip="none" rotWithShape="1">
              <a:gsLst>
                <a:gs pos="0">
                  <a:schemeClr val="tx1"/>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9791BB-EF2F-D53B-6FAE-63D3C743942B}"/>
              </a:ext>
            </a:extLst>
          </p:cNvPr>
          <p:cNvSpPr txBox="1"/>
          <p:nvPr userDrawn="1">
            <p:extLst>
              <p:ext uri="{1162E1C5-73C7-4A58-AE30-91384D911F3F}">
                <p184:classification xmlns:p184="http://schemas.microsoft.com/office/powerpoint/2018/4/main" val="ftr"/>
              </p:ext>
            </p:extLst>
          </p:nvPr>
        </p:nvSpPr>
        <p:spPr>
          <a:xfrm>
            <a:off x="63500" y="6919800"/>
            <a:ext cx="509588" cy="152400"/>
          </a:xfrm>
          <a:prstGeom prst="rect">
            <a:avLst/>
          </a:prstGeom>
        </p:spPr>
        <p:txBody>
          <a:bodyPr horzOverflow="overflow" lIns="0" tIns="0" rIns="0" bIns="0">
            <a:spAutoFit/>
          </a:bodyPr>
          <a:lstStyle/>
          <a:p>
            <a:pPr algn="l"/>
            <a:r>
              <a:rPr lang="en-GB" sz="1000" dirty="0">
                <a:solidFill>
                  <a:srgbClr val="000000"/>
                </a:solidFill>
                <a:latin typeface="Calibri" panose="020F0502020204030204" pitchFamily="34" charset="0"/>
                <a:cs typeface="Calibri" panose="020F0502020204030204" pitchFamily="34" charset="0"/>
              </a:rPr>
              <a:t>GENERAL</a:t>
            </a:r>
          </a:p>
        </p:txBody>
      </p:sp>
    </p:spTree>
    <p:extLst>
      <p:ext uri="{BB962C8B-B14F-4D97-AF65-F5344CB8AC3E}">
        <p14:creationId xmlns:p14="http://schemas.microsoft.com/office/powerpoint/2010/main" val="439493451"/>
      </p:ext>
    </p:extLst>
  </p:cSld>
  <p:clrMap bg1="lt1" tx1="dk1" bg2="lt2" tx2="dk2" accent1="accent1" accent2="accent2" accent3="accent3" accent4="accent4" accent5="accent5" accent6="accent6" hlink="hlink" folHlink="folHlink"/>
  <p:sldLayoutIdLst>
    <p:sldLayoutId id="2147483774" r:id="rId1"/>
    <p:sldLayoutId id="2147483772" r:id="rId2"/>
    <p:sldLayoutId id="2147483875" r:id="rId3"/>
    <p:sldLayoutId id="2147483793" r:id="rId4"/>
    <p:sldLayoutId id="2147483852" r:id="rId5"/>
    <p:sldLayoutId id="2147483794" r:id="rId6"/>
    <p:sldLayoutId id="2147483795" r:id="rId7"/>
    <p:sldLayoutId id="2147483873" r:id="rId8"/>
    <p:sldLayoutId id="2147483779" r:id="rId9"/>
    <p:sldLayoutId id="2147483777" r:id="rId10"/>
    <p:sldLayoutId id="2147483790" r:id="rId11"/>
    <p:sldLayoutId id="2147483773" r:id="rId12"/>
    <p:sldLayoutId id="2147483776" r:id="rId13"/>
    <p:sldLayoutId id="2147483871" r:id="rId14"/>
    <p:sldLayoutId id="2147483854" r:id="rId15"/>
    <p:sldLayoutId id="2147483855" r:id="rId16"/>
    <p:sldLayoutId id="214748385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18" rtl="0" eaLnBrk="1" latinLnBrk="0" hangingPunct="1">
        <a:lnSpc>
          <a:spcPct val="100000"/>
        </a:lnSpc>
        <a:spcBef>
          <a:spcPts val="1200"/>
        </a:spcBef>
        <a:buNone/>
        <a:defRPr sz="1400" b="0" i="0" kern="1200" cap="none" normalizeH="0" baseline="0">
          <a:solidFill>
            <a:schemeClr val="accent1"/>
          </a:solidFill>
          <a:latin typeface="Borna Medium" pitchFamily="2" charset="77"/>
          <a:ea typeface="Inter" panose="02000503000000020004" pitchFamily="2" charset="0"/>
          <a:cs typeface="Arial" panose="020B0604020202020204" pitchFamily="34" charset="0"/>
        </a:defRPr>
      </a:lvl1pPr>
    </p:titleStyle>
    <p:bodyStyle>
      <a:lvl1pPr marL="180000" indent="-180000" algn="l" defTabSz="914418" rtl="0" eaLnBrk="1" latinLnBrk="0" hangingPunct="1">
        <a:lnSpc>
          <a:spcPct val="100000"/>
        </a:lnSpc>
        <a:spcBef>
          <a:spcPts val="1200"/>
        </a:spcBef>
        <a:buFont typeface="Arial" panose="020B0604020202020204" pitchFamily="34" charset="0"/>
        <a:buChar char="•"/>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1pPr>
      <a:lvl2pPr marL="396000" indent="-216000" algn="l" defTabSz="914418" rtl="0" eaLnBrk="1" latinLnBrk="0" hangingPunct="1">
        <a:lnSpc>
          <a:spcPct val="100000"/>
        </a:lnSpc>
        <a:spcBef>
          <a:spcPts val="1200"/>
        </a:spcBef>
        <a:buFont typeface="Wingdings" pitchFamily="2" charset="2"/>
        <a:buChar char="ü"/>
        <a:tabLst/>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2pPr>
      <a:lvl3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3pPr>
      <a:lvl4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4pPr>
      <a:lvl5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5pPr>
      <a:lvl6pPr marL="2514648"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5"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4"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2"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6" algn="l" defTabSz="914418" rtl="0" eaLnBrk="1" latinLnBrk="0" hangingPunct="1">
        <a:defRPr sz="1800" kern="1200">
          <a:solidFill>
            <a:schemeClr val="tx1"/>
          </a:solidFill>
          <a:latin typeface="+mn-lt"/>
          <a:ea typeface="+mn-ea"/>
          <a:cs typeface="+mn-cs"/>
        </a:defRPr>
      </a:lvl4pPr>
      <a:lvl5pPr marL="1828834" algn="l" defTabSz="914418" rtl="0" eaLnBrk="1" latinLnBrk="0" hangingPunct="1">
        <a:defRPr sz="1800" kern="1200">
          <a:solidFill>
            <a:schemeClr val="tx1"/>
          </a:solidFill>
          <a:latin typeface="+mn-lt"/>
          <a:ea typeface="+mn-ea"/>
          <a:cs typeface="+mn-cs"/>
        </a:defRPr>
      </a:lvl5pPr>
      <a:lvl6pPr marL="2286043" algn="l" defTabSz="914418" rtl="0" eaLnBrk="1" latinLnBrk="0" hangingPunct="1">
        <a:defRPr sz="1800" kern="1200">
          <a:solidFill>
            <a:schemeClr val="tx1"/>
          </a:solidFill>
          <a:latin typeface="+mn-lt"/>
          <a:ea typeface="+mn-ea"/>
          <a:cs typeface="+mn-cs"/>
        </a:defRPr>
      </a:lvl6pPr>
      <a:lvl7pPr marL="2743251" algn="l" defTabSz="914418" rtl="0" eaLnBrk="1" latinLnBrk="0" hangingPunct="1">
        <a:defRPr sz="1800" kern="1200">
          <a:solidFill>
            <a:schemeClr val="tx1"/>
          </a:solidFill>
          <a:latin typeface="+mn-lt"/>
          <a:ea typeface="+mn-ea"/>
          <a:cs typeface="+mn-cs"/>
        </a:defRPr>
      </a:lvl7pPr>
      <a:lvl8pPr marL="3200459" algn="l" defTabSz="914418" rtl="0" eaLnBrk="1" latinLnBrk="0" hangingPunct="1">
        <a:defRPr sz="1800" kern="1200">
          <a:solidFill>
            <a:schemeClr val="tx1"/>
          </a:solidFill>
          <a:latin typeface="+mn-lt"/>
          <a:ea typeface="+mn-ea"/>
          <a:cs typeface="+mn-cs"/>
        </a:defRPr>
      </a:lvl8pPr>
      <a:lvl9pPr marL="3657667" algn="l" defTabSz="9144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orient="horz" pos="1071" userDrawn="1">
          <p15:clr>
            <a:srgbClr val="F26B43"/>
          </p15:clr>
        </p15:guide>
        <p15:guide id="4" orient="horz" pos="3253" userDrawn="1">
          <p15:clr>
            <a:srgbClr val="F26B43"/>
          </p15:clr>
        </p15:guide>
        <p15:guide id="9" pos="1481" userDrawn="1">
          <p15:clr>
            <a:srgbClr val="F26B43"/>
          </p15:clr>
        </p15:guide>
        <p15:guide id="10" pos="6199" userDrawn="1">
          <p15:clr>
            <a:srgbClr val="F26B43"/>
          </p15:clr>
        </p15:guide>
        <p15:guide id="11" pos="2661" userDrawn="1">
          <p15:clr>
            <a:srgbClr val="F26B43"/>
          </p15:clr>
        </p15:guide>
        <p15:guide id="12" pos="5019" userDrawn="1">
          <p15:clr>
            <a:srgbClr val="F26B43"/>
          </p15:clr>
        </p15:guide>
        <p15:guide id="15" pos="302" userDrawn="1">
          <p15:clr>
            <a:srgbClr val="F26B43"/>
          </p15:clr>
        </p15:guide>
        <p15:guide id="16" pos="7378" userDrawn="1">
          <p15:clr>
            <a:srgbClr val="F26B43"/>
          </p15:clr>
        </p15:guide>
        <p15:guide id="19" orient="horz" pos="686" userDrawn="1">
          <p15:clr>
            <a:srgbClr val="F26B43"/>
          </p15:clr>
        </p15:guide>
        <p15:guide id="21" pos="3840" userDrawn="1">
          <p15:clr>
            <a:srgbClr val="F26B43"/>
          </p15:clr>
        </p15:guide>
        <p15:guide id="22" orient="horz" pos="4020" userDrawn="1">
          <p15:clr>
            <a:srgbClr val="F26B43"/>
          </p15:clr>
        </p15:guide>
        <p15:guide id="23" orient="horz" pos="300" userDrawn="1">
          <p15:clr>
            <a:srgbClr val="F26B43"/>
          </p15:clr>
        </p15:guide>
        <p15:guide id="24" pos="4430" userDrawn="1">
          <p15:clr>
            <a:srgbClr val="F26B43"/>
          </p15:clr>
        </p15:guide>
        <p15:guide id="25" pos="3250" userDrawn="1">
          <p15:clr>
            <a:srgbClr val="F26B43"/>
          </p15:clr>
        </p15:guide>
        <p15:guide id="26" orient="horz" pos="3634" userDrawn="1">
          <p15:clr>
            <a:srgbClr val="F26B43"/>
          </p15:clr>
        </p15:guide>
        <p15:guide id="27" pos="3545" userDrawn="1">
          <p15:clr>
            <a:srgbClr val="F26B43"/>
          </p15:clr>
        </p15:guide>
        <p15:guide id="28" pos="413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479424" y="1703276"/>
            <a:ext cx="11233149" cy="4678474"/>
          </a:xfrm>
          <a:prstGeom prst="rect">
            <a:avLst/>
          </a:prstGeom>
        </p:spPr>
        <p:txBody>
          <a:bodyPr vert="horz" wrap="square" lIns="0" tIns="0" rIns="0" bIns="0" rtlCol="0">
            <a:noAutofit/>
          </a:body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C84B8140-52AF-49FD-94D1-D1D9DD1648FF}"/>
              </a:ext>
            </a:extLst>
          </p:cNvPr>
          <p:cNvSpPr>
            <a:spLocks noGrp="1"/>
          </p:cNvSpPr>
          <p:nvPr>
            <p:ph type="sldNum" sz="quarter" idx="4"/>
          </p:nvPr>
        </p:nvSpPr>
        <p:spPr>
          <a:xfrm>
            <a:off x="9840913" y="6508751"/>
            <a:ext cx="1871661" cy="222250"/>
          </a:xfrm>
          <a:prstGeom prst="rect">
            <a:avLst/>
          </a:prstGeom>
        </p:spPr>
        <p:txBody>
          <a:bodyPr vert="horz" lIns="0" tIns="0" rIns="0" bIns="0" rtlCol="0" anchor="ctr"/>
          <a:lstStyle>
            <a:lvl1pPr algn="r">
              <a:defRPr sz="900" b="1"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pic>
        <p:nvPicPr>
          <p:cNvPr id="5" name="Graphic 4">
            <a:extLst>
              <a:ext uri="{FF2B5EF4-FFF2-40B4-BE49-F238E27FC236}">
                <a16:creationId xmlns:a16="http://schemas.microsoft.com/office/drawing/2014/main" id="{C657EEF8-83CE-E72E-9BE8-2CE6B7BF379E}"/>
              </a:ext>
            </a:extLst>
          </p:cNvPr>
          <p:cNvPicPr>
            <a:picLocks noChangeAspect="1"/>
          </p:cNvPicPr>
          <p:nvPr userDrawn="1"/>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061277" y="355787"/>
            <a:ext cx="761979" cy="419719"/>
          </a:xfrm>
          <a:prstGeom prst="rect">
            <a:avLst/>
          </a:prstGeom>
        </p:spPr>
      </p:pic>
      <p:cxnSp>
        <p:nvCxnSpPr>
          <p:cNvPr id="6" name="Straight Connector 5">
            <a:extLst>
              <a:ext uri="{FF2B5EF4-FFF2-40B4-BE49-F238E27FC236}">
                <a16:creationId xmlns:a16="http://schemas.microsoft.com/office/drawing/2014/main" id="{E8012C51-5154-4767-373E-3355EDABC333}"/>
              </a:ext>
            </a:extLst>
          </p:cNvPr>
          <p:cNvCxnSpPr>
            <a:cxnSpLocks/>
          </p:cNvCxnSpPr>
          <p:nvPr userDrawn="1"/>
        </p:nvCxnSpPr>
        <p:spPr>
          <a:xfrm>
            <a:off x="0" y="1089025"/>
            <a:ext cx="12192000" cy="0"/>
          </a:xfrm>
          <a:prstGeom prst="line">
            <a:avLst/>
          </a:prstGeom>
          <a:ln w="44450">
            <a:gradFill flip="none" rotWithShape="1">
              <a:gsLst>
                <a:gs pos="0">
                  <a:schemeClr val="accent1"/>
                </a:gs>
                <a:gs pos="99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8CF61E8-E645-BF89-89FE-A72E8EEB6035}"/>
              </a:ext>
            </a:extLst>
          </p:cNvPr>
          <p:cNvSpPr txBox="1"/>
          <p:nvPr userDrawn="1">
            <p:extLst>
              <p:ext uri="{1162E1C5-73C7-4A58-AE30-91384D911F3F}">
                <p184:classification xmlns:p184="http://schemas.microsoft.com/office/powerpoint/2018/4/main" val="ftr"/>
              </p:ext>
            </p:extLst>
          </p:nvPr>
        </p:nvSpPr>
        <p:spPr>
          <a:xfrm>
            <a:off x="63500" y="6919800"/>
            <a:ext cx="509588" cy="152400"/>
          </a:xfrm>
          <a:prstGeom prst="rect">
            <a:avLst/>
          </a:prstGeom>
        </p:spPr>
        <p:txBody>
          <a:bodyPr horzOverflow="overflow" lIns="0" tIns="0" rIns="0" bIns="0">
            <a:spAutoFit/>
          </a:bodyPr>
          <a:lstStyle/>
          <a:p>
            <a:pPr algn="l"/>
            <a:r>
              <a:rPr lang="en-GB" sz="1000" dirty="0">
                <a:solidFill>
                  <a:srgbClr val="000000"/>
                </a:solidFill>
                <a:latin typeface="Calibri" panose="020F0502020204030204" pitchFamily="34" charset="0"/>
                <a:cs typeface="Calibri" panose="020F0502020204030204" pitchFamily="34" charset="0"/>
              </a:rPr>
              <a:t>GENERAL</a:t>
            </a:r>
          </a:p>
        </p:txBody>
      </p:sp>
    </p:spTree>
    <p:extLst>
      <p:ext uri="{BB962C8B-B14F-4D97-AF65-F5344CB8AC3E}">
        <p14:creationId xmlns:p14="http://schemas.microsoft.com/office/powerpoint/2010/main" val="231525691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72" r:id="rId12"/>
    <p:sldLayoutId id="214748387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18" rtl="0" eaLnBrk="1" latinLnBrk="0" hangingPunct="1">
        <a:lnSpc>
          <a:spcPct val="100000"/>
        </a:lnSpc>
        <a:spcBef>
          <a:spcPts val="1200"/>
        </a:spcBef>
        <a:buNone/>
        <a:defRPr sz="1400" b="0" i="0" kern="1200" cap="none" normalizeH="0" baseline="0">
          <a:solidFill>
            <a:schemeClr val="accent1"/>
          </a:solidFill>
          <a:latin typeface="Borna Medium" pitchFamily="2" charset="77"/>
          <a:ea typeface="Inter" panose="02000503000000020004" pitchFamily="2" charset="0"/>
          <a:cs typeface="Arial" panose="020B0604020202020204" pitchFamily="34" charset="0"/>
        </a:defRPr>
      </a:lvl1pPr>
    </p:titleStyle>
    <p:bodyStyle>
      <a:lvl1pPr marL="180000" indent="-180000" algn="l" defTabSz="914418" rtl="0" eaLnBrk="1" latinLnBrk="0" hangingPunct="1">
        <a:lnSpc>
          <a:spcPct val="100000"/>
        </a:lnSpc>
        <a:spcBef>
          <a:spcPts val="1200"/>
        </a:spcBef>
        <a:buFont typeface="Arial" panose="020B0604020202020204" pitchFamily="34" charset="0"/>
        <a:buChar char="•"/>
        <a:defRPr sz="1200" b="0" i="0" kern="1200">
          <a:solidFill>
            <a:schemeClr val="bg1"/>
          </a:solidFill>
          <a:latin typeface="Arial" panose="020B0604020202020204" pitchFamily="34" charset="0"/>
          <a:ea typeface="Inter" panose="02000503000000020004" pitchFamily="2" charset="0"/>
          <a:cs typeface="Arial" panose="020B0604020202020204" pitchFamily="34" charset="0"/>
        </a:defRPr>
      </a:lvl1pPr>
      <a:lvl2pPr marL="396000" indent="-216000" algn="l" defTabSz="914418" rtl="0" eaLnBrk="1" latinLnBrk="0" hangingPunct="1">
        <a:lnSpc>
          <a:spcPct val="100000"/>
        </a:lnSpc>
        <a:spcBef>
          <a:spcPts val="1200"/>
        </a:spcBef>
        <a:buFont typeface="Wingdings" pitchFamily="2" charset="2"/>
        <a:buChar char="ü"/>
        <a:tabLst/>
        <a:defRPr sz="1200" b="0" i="0" kern="1200">
          <a:solidFill>
            <a:schemeClr val="bg1"/>
          </a:solidFill>
          <a:latin typeface="Arial" panose="020B0604020202020204" pitchFamily="34" charset="0"/>
          <a:ea typeface="Inter" panose="02000503000000020004" pitchFamily="2" charset="0"/>
          <a:cs typeface="Arial" panose="020B0604020202020204" pitchFamily="34" charset="0"/>
        </a:defRPr>
      </a:lvl2pPr>
      <a:lvl3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3pPr>
      <a:lvl4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4pPr>
      <a:lvl5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5pPr>
      <a:lvl6pPr marL="2514648"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5"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4"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2"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6" algn="l" defTabSz="914418" rtl="0" eaLnBrk="1" latinLnBrk="0" hangingPunct="1">
        <a:defRPr sz="1800" kern="1200">
          <a:solidFill>
            <a:schemeClr val="tx1"/>
          </a:solidFill>
          <a:latin typeface="+mn-lt"/>
          <a:ea typeface="+mn-ea"/>
          <a:cs typeface="+mn-cs"/>
        </a:defRPr>
      </a:lvl4pPr>
      <a:lvl5pPr marL="1828834" algn="l" defTabSz="914418" rtl="0" eaLnBrk="1" latinLnBrk="0" hangingPunct="1">
        <a:defRPr sz="1800" kern="1200">
          <a:solidFill>
            <a:schemeClr val="tx1"/>
          </a:solidFill>
          <a:latin typeface="+mn-lt"/>
          <a:ea typeface="+mn-ea"/>
          <a:cs typeface="+mn-cs"/>
        </a:defRPr>
      </a:lvl5pPr>
      <a:lvl6pPr marL="2286043" algn="l" defTabSz="914418" rtl="0" eaLnBrk="1" latinLnBrk="0" hangingPunct="1">
        <a:defRPr sz="1800" kern="1200">
          <a:solidFill>
            <a:schemeClr val="tx1"/>
          </a:solidFill>
          <a:latin typeface="+mn-lt"/>
          <a:ea typeface="+mn-ea"/>
          <a:cs typeface="+mn-cs"/>
        </a:defRPr>
      </a:lvl6pPr>
      <a:lvl7pPr marL="2743251" algn="l" defTabSz="914418" rtl="0" eaLnBrk="1" latinLnBrk="0" hangingPunct="1">
        <a:defRPr sz="1800" kern="1200">
          <a:solidFill>
            <a:schemeClr val="tx1"/>
          </a:solidFill>
          <a:latin typeface="+mn-lt"/>
          <a:ea typeface="+mn-ea"/>
          <a:cs typeface="+mn-cs"/>
        </a:defRPr>
      </a:lvl7pPr>
      <a:lvl8pPr marL="3200459" algn="l" defTabSz="914418" rtl="0" eaLnBrk="1" latinLnBrk="0" hangingPunct="1">
        <a:defRPr sz="1800" kern="1200">
          <a:solidFill>
            <a:schemeClr val="tx1"/>
          </a:solidFill>
          <a:latin typeface="+mn-lt"/>
          <a:ea typeface="+mn-ea"/>
          <a:cs typeface="+mn-cs"/>
        </a:defRPr>
      </a:lvl8pPr>
      <a:lvl9pPr marL="3657667" algn="l" defTabSz="9144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1071">
          <p15:clr>
            <a:srgbClr val="F26B43"/>
          </p15:clr>
        </p15:guide>
        <p15:guide id="4" orient="horz" pos="3253">
          <p15:clr>
            <a:srgbClr val="F26B43"/>
          </p15:clr>
        </p15:guide>
        <p15:guide id="9" pos="1481">
          <p15:clr>
            <a:srgbClr val="F26B43"/>
          </p15:clr>
        </p15:guide>
        <p15:guide id="10" pos="6199">
          <p15:clr>
            <a:srgbClr val="F26B43"/>
          </p15:clr>
        </p15:guide>
        <p15:guide id="11" pos="2661">
          <p15:clr>
            <a:srgbClr val="F26B43"/>
          </p15:clr>
        </p15:guide>
        <p15:guide id="12" pos="5019">
          <p15:clr>
            <a:srgbClr val="F26B43"/>
          </p15:clr>
        </p15:guide>
        <p15:guide id="15" pos="302">
          <p15:clr>
            <a:srgbClr val="F26B43"/>
          </p15:clr>
        </p15:guide>
        <p15:guide id="16" pos="7378">
          <p15:clr>
            <a:srgbClr val="F26B43"/>
          </p15:clr>
        </p15:guide>
        <p15:guide id="19" orient="horz" pos="686">
          <p15:clr>
            <a:srgbClr val="F26B43"/>
          </p15:clr>
        </p15:guide>
        <p15:guide id="21" pos="3840">
          <p15:clr>
            <a:srgbClr val="F26B43"/>
          </p15:clr>
        </p15:guide>
        <p15:guide id="22" orient="horz" pos="4020">
          <p15:clr>
            <a:srgbClr val="F26B43"/>
          </p15:clr>
        </p15:guide>
        <p15:guide id="23" orient="horz" pos="300">
          <p15:clr>
            <a:srgbClr val="F26B43"/>
          </p15:clr>
        </p15:guide>
        <p15:guide id="24" pos="4430">
          <p15:clr>
            <a:srgbClr val="F26B43"/>
          </p15:clr>
        </p15:guide>
        <p15:guide id="25" pos="3250">
          <p15:clr>
            <a:srgbClr val="F26B43"/>
          </p15:clr>
        </p15:guide>
        <p15:guide id="26" orient="horz" pos="3634">
          <p15:clr>
            <a:srgbClr val="F26B43"/>
          </p15:clr>
        </p15:guide>
        <p15:guide id="27" pos="3545">
          <p15:clr>
            <a:srgbClr val="F26B43"/>
          </p15:clr>
        </p15:guide>
        <p15:guide id="28" pos="41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209897-950E-C2A3-9CBB-41A039FB1432}"/>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1061277" y="355787"/>
            <a:ext cx="761979" cy="419719"/>
          </a:xfrm>
          <a:prstGeom prst="rect">
            <a:avLst/>
          </a:prstGeom>
        </p:spPr>
      </p:pic>
      <p:sp>
        <p:nvSpPr>
          <p:cNvPr id="7" name="Title Placeholder 1">
            <a:extLst>
              <a:ext uri="{FF2B5EF4-FFF2-40B4-BE49-F238E27FC236}">
                <a16:creationId xmlns:a16="http://schemas.microsoft.com/office/drawing/2014/main" id="{F3761135-11EF-883C-D1E0-D3C841C6A0B6}"/>
              </a:ext>
            </a:extLst>
          </p:cNvPr>
          <p:cNvSpPr>
            <a:spLocks noGrp="1"/>
          </p:cNvSpPr>
          <p:nvPr>
            <p:ph type="title"/>
          </p:nvPr>
        </p:nvSpPr>
        <p:spPr>
          <a:xfrm>
            <a:off x="479425" y="450674"/>
            <a:ext cx="4679950" cy="384454"/>
          </a:xfrm>
          <a:prstGeom prst="rect">
            <a:avLst/>
          </a:prstGeom>
        </p:spPr>
        <p:txBody>
          <a:bodyPr vert="horz" wrap="square" lIns="0" tIns="0" rIns="0" bIns="0" rtlCol="0" anchor="t">
            <a:noAutofit/>
          </a:bodyPr>
          <a:lstStyle/>
          <a:p>
            <a:r>
              <a:rPr lang="en-US"/>
              <a:t>CLICK TO EDIT MASTER TITLE STYLE</a:t>
            </a:r>
          </a:p>
        </p:txBody>
      </p:sp>
      <p:sp>
        <p:nvSpPr>
          <p:cNvPr id="8" name="Text Placeholder 2">
            <a:extLst>
              <a:ext uri="{FF2B5EF4-FFF2-40B4-BE49-F238E27FC236}">
                <a16:creationId xmlns:a16="http://schemas.microsoft.com/office/drawing/2014/main" id="{762EB9D0-D325-B02A-5663-7CB93B608ED0}"/>
              </a:ext>
            </a:extLst>
          </p:cNvPr>
          <p:cNvSpPr>
            <a:spLocks noGrp="1"/>
          </p:cNvSpPr>
          <p:nvPr>
            <p:ph type="body" idx="1"/>
          </p:nvPr>
        </p:nvSpPr>
        <p:spPr>
          <a:xfrm>
            <a:off x="479424" y="1703276"/>
            <a:ext cx="11233149" cy="4678474"/>
          </a:xfrm>
          <a:prstGeom prst="rect">
            <a:avLst/>
          </a:prstGeom>
        </p:spPr>
        <p:txBody>
          <a:bodyPr vert="horz" wrap="square" lIns="0" tIns="0" rIns="0" bIns="0" rtlCol="0">
            <a:noAutofit/>
          </a:bodyPr>
          <a:lstStyle/>
          <a:p>
            <a:pPr lvl="0"/>
            <a:r>
              <a:rPr lang="en-US"/>
              <a:t>Click to edit master text styles</a:t>
            </a:r>
          </a:p>
          <a:p>
            <a:pPr lvl="1"/>
            <a:r>
              <a:rPr lang="en-US"/>
              <a:t>Second level</a:t>
            </a:r>
          </a:p>
        </p:txBody>
      </p:sp>
      <p:sp>
        <p:nvSpPr>
          <p:cNvPr id="9" name="Slide Number Placeholder 3">
            <a:extLst>
              <a:ext uri="{FF2B5EF4-FFF2-40B4-BE49-F238E27FC236}">
                <a16:creationId xmlns:a16="http://schemas.microsoft.com/office/drawing/2014/main" id="{4AC26D30-65EF-F733-3F30-18F2AE80B10C}"/>
              </a:ext>
            </a:extLst>
          </p:cNvPr>
          <p:cNvSpPr>
            <a:spLocks noGrp="1"/>
          </p:cNvSpPr>
          <p:nvPr>
            <p:ph type="sldNum" sz="quarter" idx="4"/>
          </p:nvPr>
        </p:nvSpPr>
        <p:spPr>
          <a:xfrm>
            <a:off x="9840913" y="6508751"/>
            <a:ext cx="1871661" cy="222250"/>
          </a:xfrm>
          <a:prstGeom prst="rect">
            <a:avLst/>
          </a:prstGeom>
        </p:spPr>
        <p:txBody>
          <a:bodyPr vert="horz" lIns="0" tIns="0" rIns="0" bIns="0" rtlCol="0" anchor="ctr"/>
          <a:lstStyle>
            <a:lvl1pPr algn="r">
              <a:defRPr sz="900" b="1"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fld id="{D63BC410-9C02-4BC6-8378-D69DEB8A7587}" type="slidenum">
              <a:rPr lang="en-GB" smtClean="0"/>
              <a:pPr/>
              <a:t>‹#›</a:t>
            </a:fld>
            <a:endParaRPr lang="en-GB"/>
          </a:p>
        </p:txBody>
      </p:sp>
      <p:sp>
        <p:nvSpPr>
          <p:cNvPr id="3" name="TextBox 2">
            <a:extLst>
              <a:ext uri="{FF2B5EF4-FFF2-40B4-BE49-F238E27FC236}">
                <a16:creationId xmlns:a16="http://schemas.microsoft.com/office/drawing/2014/main" id="{5CAE5420-2BFE-B33D-1A3D-51D3536F155B}"/>
              </a:ext>
            </a:extLst>
          </p:cNvPr>
          <p:cNvSpPr txBox="1"/>
          <p:nvPr userDrawn="1">
            <p:extLst>
              <p:ext uri="{1162E1C5-73C7-4A58-AE30-91384D911F3F}">
                <p184:classification xmlns:p184="http://schemas.microsoft.com/office/powerpoint/2018/4/main" val="ftr"/>
              </p:ext>
            </p:extLst>
          </p:nvPr>
        </p:nvSpPr>
        <p:spPr>
          <a:xfrm>
            <a:off x="63500" y="6941777"/>
            <a:ext cx="509588" cy="152400"/>
          </a:xfrm>
          <a:prstGeom prst="rect">
            <a:avLst/>
          </a:prstGeom>
        </p:spPr>
        <p:txBody>
          <a:bodyPr horzOverflow="overflow" lIns="0" tIns="0" rIns="0" bIns="0">
            <a:spAutoFit/>
          </a:bodyPr>
          <a:lstStyle/>
          <a:p>
            <a:pPr algn="l"/>
            <a:r>
              <a:rPr lang="en-GB" sz="1000" dirty="0">
                <a:solidFill>
                  <a:srgbClr val="000000"/>
                </a:solidFill>
                <a:latin typeface="Calibri" panose="020F0502020204030204" pitchFamily="34" charset="0"/>
                <a:cs typeface="Calibri" panose="020F0502020204030204" pitchFamily="34" charset="0"/>
              </a:rPr>
              <a:t>GENERAL</a:t>
            </a:r>
          </a:p>
        </p:txBody>
      </p:sp>
    </p:spTree>
    <p:extLst>
      <p:ext uri="{BB962C8B-B14F-4D97-AF65-F5344CB8AC3E}">
        <p14:creationId xmlns:p14="http://schemas.microsoft.com/office/powerpoint/2010/main" val="2190766178"/>
      </p:ext>
    </p:extLst>
  </p:cSld>
  <p:clrMap bg1="lt1" tx1="dk1" bg2="lt2" tx2="dk2" accent1="accent1" accent2="accent2" accent3="accent3" accent4="accent4" accent5="accent5" accent6="accent6" hlink="hlink" folHlink="folHlink"/>
  <p:sldLayoutIdLst>
    <p:sldLayoutId id="2147483784" r:id="rId1"/>
    <p:sldLayoutId id="2147483811" r:id="rId2"/>
    <p:sldLayoutId id="2147483785" r:id="rId3"/>
    <p:sldLayoutId id="2147483783" r:id="rId4"/>
    <p:sldLayoutId id="2147483810" r:id="rId5"/>
    <p:sldLayoutId id="2147483850" r:id="rId6"/>
    <p:sldLayoutId id="2147483848" r:id="rId7"/>
    <p:sldLayoutId id="2147483849" r:id="rId8"/>
    <p:sldLayoutId id="2147483874" r:id="rId9"/>
    <p:sldLayoutId id="214748385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18" rtl="0" eaLnBrk="1" latinLnBrk="0" hangingPunct="1">
        <a:lnSpc>
          <a:spcPct val="100000"/>
        </a:lnSpc>
        <a:spcBef>
          <a:spcPts val="1200"/>
        </a:spcBef>
        <a:buNone/>
        <a:defRPr sz="1400" b="0" i="0" kern="1200" cap="none" normalizeH="0" baseline="0">
          <a:solidFill>
            <a:schemeClr val="accent1"/>
          </a:solidFill>
          <a:latin typeface="Borna Medium" pitchFamily="2" charset="77"/>
          <a:ea typeface="Inter" panose="02000503000000020004" pitchFamily="2" charset="0"/>
          <a:cs typeface="Arial" panose="020B0604020202020204" pitchFamily="34" charset="0"/>
        </a:defRPr>
      </a:lvl1pPr>
    </p:titleStyle>
    <p:bodyStyle>
      <a:lvl1pPr marL="180000" indent="-180000" algn="l" defTabSz="914418" rtl="0" eaLnBrk="1" latinLnBrk="0" hangingPunct="1">
        <a:lnSpc>
          <a:spcPct val="100000"/>
        </a:lnSpc>
        <a:spcBef>
          <a:spcPts val="1200"/>
        </a:spcBef>
        <a:buFont typeface="Arial" panose="020B0604020202020204" pitchFamily="34" charset="0"/>
        <a:buChar char="•"/>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1pPr>
      <a:lvl2pPr marL="396000" indent="-216000" algn="l" defTabSz="914418" rtl="0" eaLnBrk="1" latinLnBrk="0" hangingPunct="1">
        <a:lnSpc>
          <a:spcPct val="100000"/>
        </a:lnSpc>
        <a:spcBef>
          <a:spcPts val="1200"/>
        </a:spcBef>
        <a:buFont typeface="Wingdings" pitchFamily="2" charset="2"/>
        <a:buChar char="ü"/>
        <a:tabLst/>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2pPr>
      <a:lvl3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3pPr>
      <a:lvl4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4pPr>
      <a:lvl5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5pPr>
      <a:lvl6pPr marL="2514648"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5"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4"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2"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6" algn="l" defTabSz="914418" rtl="0" eaLnBrk="1" latinLnBrk="0" hangingPunct="1">
        <a:defRPr sz="1800" kern="1200">
          <a:solidFill>
            <a:schemeClr val="tx1"/>
          </a:solidFill>
          <a:latin typeface="+mn-lt"/>
          <a:ea typeface="+mn-ea"/>
          <a:cs typeface="+mn-cs"/>
        </a:defRPr>
      </a:lvl4pPr>
      <a:lvl5pPr marL="1828834" algn="l" defTabSz="914418" rtl="0" eaLnBrk="1" latinLnBrk="0" hangingPunct="1">
        <a:defRPr sz="1800" kern="1200">
          <a:solidFill>
            <a:schemeClr val="tx1"/>
          </a:solidFill>
          <a:latin typeface="+mn-lt"/>
          <a:ea typeface="+mn-ea"/>
          <a:cs typeface="+mn-cs"/>
        </a:defRPr>
      </a:lvl5pPr>
      <a:lvl6pPr marL="2286043" algn="l" defTabSz="914418" rtl="0" eaLnBrk="1" latinLnBrk="0" hangingPunct="1">
        <a:defRPr sz="1800" kern="1200">
          <a:solidFill>
            <a:schemeClr val="tx1"/>
          </a:solidFill>
          <a:latin typeface="+mn-lt"/>
          <a:ea typeface="+mn-ea"/>
          <a:cs typeface="+mn-cs"/>
        </a:defRPr>
      </a:lvl6pPr>
      <a:lvl7pPr marL="2743251" algn="l" defTabSz="914418" rtl="0" eaLnBrk="1" latinLnBrk="0" hangingPunct="1">
        <a:defRPr sz="1800" kern="1200">
          <a:solidFill>
            <a:schemeClr val="tx1"/>
          </a:solidFill>
          <a:latin typeface="+mn-lt"/>
          <a:ea typeface="+mn-ea"/>
          <a:cs typeface="+mn-cs"/>
        </a:defRPr>
      </a:lvl7pPr>
      <a:lvl8pPr marL="3200459" algn="l" defTabSz="914418" rtl="0" eaLnBrk="1" latinLnBrk="0" hangingPunct="1">
        <a:defRPr sz="1800" kern="1200">
          <a:solidFill>
            <a:schemeClr val="tx1"/>
          </a:solidFill>
          <a:latin typeface="+mn-lt"/>
          <a:ea typeface="+mn-ea"/>
          <a:cs typeface="+mn-cs"/>
        </a:defRPr>
      </a:lvl8pPr>
      <a:lvl9pPr marL="3657667" algn="l" defTabSz="9144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1067">
          <p15:clr>
            <a:srgbClr val="F26B43"/>
          </p15:clr>
        </p15:guide>
        <p15:guide id="4" orient="horz" pos="3253">
          <p15:clr>
            <a:srgbClr val="F26B43"/>
          </p15:clr>
        </p15:guide>
        <p15:guide id="9" pos="1481">
          <p15:clr>
            <a:srgbClr val="F26B43"/>
          </p15:clr>
        </p15:guide>
        <p15:guide id="10" pos="6199">
          <p15:clr>
            <a:srgbClr val="F26B43"/>
          </p15:clr>
        </p15:guide>
        <p15:guide id="11" pos="2661">
          <p15:clr>
            <a:srgbClr val="F26B43"/>
          </p15:clr>
        </p15:guide>
        <p15:guide id="12" pos="5019">
          <p15:clr>
            <a:srgbClr val="F26B43"/>
          </p15:clr>
        </p15:guide>
        <p15:guide id="15" pos="302">
          <p15:clr>
            <a:srgbClr val="F26B43"/>
          </p15:clr>
        </p15:guide>
        <p15:guide id="16" pos="7378">
          <p15:clr>
            <a:srgbClr val="F26B43"/>
          </p15:clr>
        </p15:guide>
        <p15:guide id="19" orient="horz" pos="686" userDrawn="1">
          <p15:clr>
            <a:srgbClr val="F26B43"/>
          </p15:clr>
        </p15:guide>
        <p15:guide id="21" pos="3840">
          <p15:clr>
            <a:srgbClr val="F26B43"/>
          </p15:clr>
        </p15:guide>
        <p15:guide id="22" orient="horz" pos="4020">
          <p15:clr>
            <a:srgbClr val="F26B43"/>
          </p15:clr>
        </p15:guide>
        <p15:guide id="23" orient="horz" pos="300">
          <p15:clr>
            <a:srgbClr val="F26B43"/>
          </p15:clr>
        </p15:guide>
        <p15:guide id="24" orient="horz" pos="3634" userDrawn="1">
          <p15:clr>
            <a:srgbClr val="F26B43"/>
          </p15:clr>
        </p15:guide>
        <p15:guide id="25" pos="3250" userDrawn="1">
          <p15:clr>
            <a:srgbClr val="F26B43"/>
          </p15:clr>
        </p15:guide>
        <p15:guide id="26" pos="443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amey.co.uk/about-us/governance/reports-statements-certificates/"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ledgetonetzero.org/" TargetMode="External"/><Relationship Id="rId2" Type="http://schemas.openxmlformats.org/officeDocument/2006/relationships/hyperlink" Target="https://sciencebasedtargets.org/" TargetMode="Externa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hyperlink" Target="https://unglobalcompact.or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amey.co.uk/" TargetMode="External"/><Relationship Id="rId1" Type="http://schemas.openxmlformats.org/officeDocument/2006/relationships/slideLayout" Target="../slideLayouts/slideLayout37.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5.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descr="A sun setting over a city&#10;&#10;Description automatically generated">
            <a:extLst>
              <a:ext uri="{FF2B5EF4-FFF2-40B4-BE49-F238E27FC236}">
                <a16:creationId xmlns:a16="http://schemas.microsoft.com/office/drawing/2014/main" id="{BF42D683-8B7B-23DA-305F-A328015638C8}"/>
              </a:ext>
            </a:extLst>
          </p:cNvPr>
          <p:cNvPicPr>
            <a:picLocks noGrp="1" noChangeAspect="1"/>
          </p:cNvPicPr>
          <p:nvPr>
            <p:ph type="pic" sz="quarter" idx="21"/>
          </p:nvPr>
        </p:nvPicPr>
        <p:blipFill>
          <a:blip r:embed="rId3" cstate="print">
            <a:extLst>
              <a:ext uri="{BEBA8EAE-BF5A-486C-A8C5-ECC9F3942E4B}">
                <a14:imgProps xmlns:a14="http://schemas.microsoft.com/office/drawing/2010/main">
                  <a14:imgLayer r:embed="rId4">
                    <a14:imgEffect>
                      <a14:colorTemperature colorTemp="4700"/>
                    </a14:imgEffect>
                    <a14:imgEffect>
                      <a14:brightnessContrast bright="-5000"/>
                    </a14:imgEffect>
                  </a14:imgLayer>
                </a14:imgProps>
              </a:ext>
              <a:ext uri="{28A0092B-C50C-407E-A947-70E740481C1C}">
                <a14:useLocalDpi xmlns:a14="http://schemas.microsoft.com/office/drawing/2010/main"/>
              </a:ext>
            </a:extLst>
          </a:blip>
          <a:srcRect/>
          <a:stretch/>
        </p:blipFill>
        <p:spPr>
          <a:xfrm>
            <a:off x="-1" y="0"/>
            <a:ext cx="12191999" cy="4970019"/>
          </a:xfrm>
        </p:spPr>
      </p:pic>
      <p:pic>
        <p:nvPicPr>
          <p:cNvPr id="6" name="Picture 5" descr="A black and purple curved corner&#10;&#10;Description automatically generated">
            <a:extLst>
              <a:ext uri="{FF2B5EF4-FFF2-40B4-BE49-F238E27FC236}">
                <a16:creationId xmlns:a16="http://schemas.microsoft.com/office/drawing/2014/main" id="{CD31BE8B-ECFC-EFB2-FD4B-7E45B70051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43"/>
            <a:ext cx="4970020" cy="4970020"/>
          </a:xfrm>
          <a:prstGeom prst="rect">
            <a:avLst/>
          </a:prstGeom>
        </p:spPr>
      </p:pic>
      <p:sp>
        <p:nvSpPr>
          <p:cNvPr id="3" name="Title 2">
            <a:extLst>
              <a:ext uri="{FF2B5EF4-FFF2-40B4-BE49-F238E27FC236}">
                <a16:creationId xmlns:a16="http://schemas.microsoft.com/office/drawing/2014/main" id="{C836BA21-9A8A-C891-ABB9-F6F6D4D4BFE0}"/>
              </a:ext>
            </a:extLst>
          </p:cNvPr>
          <p:cNvSpPr>
            <a:spLocks noGrp="1"/>
          </p:cNvSpPr>
          <p:nvPr>
            <p:ph type="title"/>
          </p:nvPr>
        </p:nvSpPr>
        <p:spPr>
          <a:xfrm>
            <a:off x="2351088" y="476250"/>
            <a:ext cx="7489825" cy="3498092"/>
          </a:xfrm>
        </p:spPr>
        <p:txBody>
          <a:bodyPr>
            <a:normAutofit/>
          </a:bodyPr>
          <a:lstStyle/>
          <a:p>
            <a:r>
              <a:rPr lang="en-GB" dirty="0"/>
              <a:t>Roadmap to</a:t>
            </a:r>
            <a:br>
              <a:rPr lang="en-GB" dirty="0"/>
            </a:br>
            <a:r>
              <a:rPr lang="en-GB" dirty="0"/>
              <a:t>Net Zero</a:t>
            </a:r>
          </a:p>
        </p:txBody>
      </p:sp>
      <p:sp>
        <p:nvSpPr>
          <p:cNvPr id="19" name="Text Placeholder 18">
            <a:extLst>
              <a:ext uri="{FF2B5EF4-FFF2-40B4-BE49-F238E27FC236}">
                <a16:creationId xmlns:a16="http://schemas.microsoft.com/office/drawing/2014/main" id="{5BF71EDD-1506-E261-10E1-A7B0165419A2}"/>
              </a:ext>
            </a:extLst>
          </p:cNvPr>
          <p:cNvSpPr>
            <a:spLocks noGrp="1"/>
          </p:cNvSpPr>
          <p:nvPr>
            <p:ph type="body" sz="quarter" idx="10"/>
          </p:nvPr>
        </p:nvSpPr>
        <p:spPr>
          <a:xfrm>
            <a:off x="2351088" y="3974343"/>
            <a:ext cx="7489825" cy="763779"/>
          </a:xfrm>
        </p:spPr>
        <p:txBody>
          <a:bodyPr/>
          <a:lstStyle/>
          <a:p>
            <a:r>
              <a:rPr lang="en-GB" dirty="0"/>
              <a:t>November 2024</a:t>
            </a:r>
          </a:p>
        </p:txBody>
      </p:sp>
      <p:pic>
        <p:nvPicPr>
          <p:cNvPr id="28" name="Graphic 27">
            <a:extLst>
              <a:ext uri="{FF2B5EF4-FFF2-40B4-BE49-F238E27FC236}">
                <a16:creationId xmlns:a16="http://schemas.microsoft.com/office/drawing/2014/main" id="{FA0ACA1E-7665-2E48-1035-0B7DA8327D2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1296" r="42080"/>
          <a:stretch/>
        </p:blipFill>
        <p:spPr>
          <a:xfrm>
            <a:off x="0" y="5467262"/>
            <a:ext cx="12191978" cy="898294"/>
          </a:xfrm>
          <a:prstGeom prst="rect">
            <a:avLst/>
          </a:prstGeom>
        </p:spPr>
      </p:pic>
      <p:sp>
        <p:nvSpPr>
          <p:cNvPr id="20" name="Rectangle 19">
            <a:extLst>
              <a:ext uri="{FF2B5EF4-FFF2-40B4-BE49-F238E27FC236}">
                <a16:creationId xmlns:a16="http://schemas.microsoft.com/office/drawing/2014/main" id="{6C3EF94D-8F19-55EA-0153-AE725A143EAE}"/>
              </a:ext>
            </a:extLst>
          </p:cNvPr>
          <p:cNvSpPr/>
          <p:nvPr/>
        </p:nvSpPr>
        <p:spPr>
          <a:xfrm>
            <a:off x="-23" y="0"/>
            <a:ext cx="36000" cy="4970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779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CED6A3-CBAF-BBC3-67A3-E9E4127ED64A}"/>
              </a:ext>
            </a:extLst>
          </p:cNvPr>
          <p:cNvSpPr>
            <a:spLocks noGrp="1"/>
          </p:cNvSpPr>
          <p:nvPr>
            <p:ph type="body" sz="quarter" idx="15"/>
          </p:nvPr>
        </p:nvSpPr>
        <p:spPr>
          <a:xfrm>
            <a:off x="4706156" y="1703276"/>
            <a:ext cx="7005630" cy="4678473"/>
          </a:xfrm>
        </p:spPr>
        <p:txBody>
          <a:bodyPr/>
          <a:lstStyle/>
          <a:p>
            <a:pPr marL="0" indent="0">
              <a:buNone/>
            </a:pPr>
            <a:r>
              <a:rPr lang="en-GB" b="1" dirty="0"/>
              <a:t>We have introduced a range of tools to support our teams to raise their</a:t>
            </a:r>
            <a:br>
              <a:rPr lang="en-GB" b="1" dirty="0"/>
            </a:br>
            <a:r>
              <a:rPr lang="en-GB" b="1" dirty="0"/>
              <a:t>awareness and competency around carbon and climate change.</a:t>
            </a:r>
          </a:p>
          <a:p>
            <a:pPr marL="0" indent="0">
              <a:buNone/>
            </a:pPr>
            <a:endParaRPr lang="en-GB" b="1" dirty="0"/>
          </a:p>
        </p:txBody>
      </p:sp>
      <p:sp>
        <p:nvSpPr>
          <p:cNvPr id="3" name="Slide Number Placeholder 2">
            <a:extLst>
              <a:ext uri="{FF2B5EF4-FFF2-40B4-BE49-F238E27FC236}">
                <a16:creationId xmlns:a16="http://schemas.microsoft.com/office/drawing/2014/main" id="{74A2FB29-620D-FBD8-1744-5DEA9F93266A}"/>
              </a:ext>
            </a:extLst>
          </p:cNvPr>
          <p:cNvSpPr>
            <a:spLocks noGrp="1"/>
          </p:cNvSpPr>
          <p:nvPr>
            <p:ph type="sldNum" sz="quarter" idx="4"/>
          </p:nvPr>
        </p:nvSpPr>
        <p:spPr>
          <a:xfrm>
            <a:off x="9840913" y="6508751"/>
            <a:ext cx="1871662" cy="222250"/>
          </a:xfrm>
        </p:spPr>
        <p:txBody>
          <a:bodyPr/>
          <a:lstStyle/>
          <a:p>
            <a:fld id="{D63BC410-9C02-4BC6-8378-D69DEB8A7587}" type="slidenum">
              <a:rPr lang="en-GB" smtClean="0"/>
              <a:pPr/>
              <a:t>10</a:t>
            </a:fld>
            <a:endParaRPr lang="en-GB"/>
          </a:p>
        </p:txBody>
      </p:sp>
      <p:sp>
        <p:nvSpPr>
          <p:cNvPr id="8" name="Title 7">
            <a:extLst>
              <a:ext uri="{FF2B5EF4-FFF2-40B4-BE49-F238E27FC236}">
                <a16:creationId xmlns:a16="http://schemas.microsoft.com/office/drawing/2014/main" id="{B61208F7-F1A3-02A7-FB78-8E5FF58CE3EA}"/>
              </a:ext>
            </a:extLst>
          </p:cNvPr>
          <p:cNvSpPr>
            <a:spLocks noGrp="1"/>
          </p:cNvSpPr>
          <p:nvPr>
            <p:ph type="title"/>
          </p:nvPr>
        </p:nvSpPr>
        <p:spPr/>
        <p:txBody>
          <a:bodyPr/>
          <a:lstStyle/>
          <a:p>
            <a:r>
              <a:rPr lang="en-GB" dirty="0"/>
              <a:t>Supporting our teams</a:t>
            </a:r>
          </a:p>
        </p:txBody>
      </p:sp>
      <p:sp>
        <p:nvSpPr>
          <p:cNvPr id="10" name="Text Placeholder 6">
            <a:extLst>
              <a:ext uri="{FF2B5EF4-FFF2-40B4-BE49-F238E27FC236}">
                <a16:creationId xmlns:a16="http://schemas.microsoft.com/office/drawing/2014/main" id="{07EC5278-62DC-CDEB-1C80-808BCA0A80C3}"/>
              </a:ext>
            </a:extLst>
          </p:cNvPr>
          <p:cNvSpPr txBox="1">
            <a:spLocks/>
          </p:cNvSpPr>
          <p:nvPr/>
        </p:nvSpPr>
        <p:spPr>
          <a:xfrm>
            <a:off x="4706156" y="2275688"/>
            <a:ext cx="3075047" cy="4106061"/>
          </a:xfrm>
          <a:prstGeom prst="rect">
            <a:avLst/>
          </a:prstGeom>
        </p:spPr>
        <p:txBody>
          <a:bodyPr vert="horz" wrap="square" lIns="0" tIns="0" rIns="0" bIns="0" numCol="1" spcCol="360000" rtlCol="0">
            <a:noAutofit/>
          </a:bodyPr>
          <a:lstStyle>
            <a:lvl1pPr marL="180000" indent="-180000" algn="l" defTabSz="914418" rtl="0" eaLnBrk="1" latinLnBrk="0" hangingPunct="1">
              <a:lnSpc>
                <a:spcPct val="100000"/>
              </a:lnSpc>
              <a:spcBef>
                <a:spcPts val="1200"/>
              </a:spcBef>
              <a:buFont typeface="Arial" panose="020B0604020202020204" pitchFamily="34" charset="0"/>
              <a:buChar char="•"/>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1pPr>
            <a:lvl2pPr marL="396000" indent="-216000" algn="l" defTabSz="914418" rtl="0" eaLnBrk="1" latinLnBrk="0" hangingPunct="1">
              <a:lnSpc>
                <a:spcPct val="100000"/>
              </a:lnSpc>
              <a:spcBef>
                <a:spcPts val="1200"/>
              </a:spcBef>
              <a:buFont typeface="Wingdings" pitchFamily="2" charset="2"/>
              <a:buChar char="ü"/>
              <a:tabLst/>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2pPr>
            <a:lvl3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3pPr>
            <a:lvl4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4pPr>
            <a:lvl5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5pPr>
            <a:lvl6pPr marL="2514648"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5"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4"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2"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Resources for employees and supply:</a:t>
            </a:r>
          </a:p>
          <a:p>
            <a:r>
              <a:rPr lang="en-GB" b="1"/>
              <a:t>Introduction to Climate Change</a:t>
            </a:r>
            <a:br>
              <a:rPr lang="en-GB"/>
            </a:br>
            <a:r>
              <a:rPr lang="en-GB"/>
              <a:t>In 2022 100% of our senior leadership team undertook this e-learning module.</a:t>
            </a:r>
          </a:p>
          <a:p>
            <a:r>
              <a:rPr lang="en-GB" b="1"/>
              <a:t>Carbon literacy</a:t>
            </a:r>
            <a:br>
              <a:rPr lang="en-GB"/>
            </a:br>
            <a:r>
              <a:rPr lang="en-GB"/>
              <a:t>In 2021 1,400+ Amey Consulting employees completed our ‘Project Carbon Reduction’ e-Learning module, reinforcing our focus on tackling climate change throughout the lifecycle of designs.</a:t>
            </a:r>
          </a:p>
          <a:p>
            <a:r>
              <a:rPr lang="en-GB" b="1"/>
              <a:t>Project Carbon Challenge</a:t>
            </a:r>
            <a:br>
              <a:rPr lang="en-GB"/>
            </a:br>
            <a:r>
              <a:rPr lang="en-GB"/>
              <a:t>To further accelerate our provision of low carbon solutions our Consulting teams piloted our new Project Carbon Challenge. This promotes best practice and encourages all members of our team to challenge traditional approaches, specifications, processes and behaviours.</a:t>
            </a:r>
          </a:p>
          <a:p>
            <a:endParaRPr lang="en-GB"/>
          </a:p>
          <a:p>
            <a:endParaRPr lang="en-GB" dirty="0"/>
          </a:p>
        </p:txBody>
      </p:sp>
      <p:sp>
        <p:nvSpPr>
          <p:cNvPr id="11" name="Text Placeholder 6">
            <a:extLst>
              <a:ext uri="{FF2B5EF4-FFF2-40B4-BE49-F238E27FC236}">
                <a16:creationId xmlns:a16="http://schemas.microsoft.com/office/drawing/2014/main" id="{B24E7007-0C69-5AAD-9363-311D16A287D6}"/>
              </a:ext>
            </a:extLst>
          </p:cNvPr>
          <p:cNvSpPr txBox="1">
            <a:spLocks/>
          </p:cNvSpPr>
          <p:nvPr/>
        </p:nvSpPr>
        <p:spPr>
          <a:xfrm>
            <a:off x="8451067" y="2275687"/>
            <a:ext cx="2808289" cy="4106061"/>
          </a:xfrm>
          <a:prstGeom prst="rect">
            <a:avLst/>
          </a:prstGeom>
        </p:spPr>
        <p:txBody>
          <a:bodyPr vert="horz" wrap="square" lIns="0" tIns="0" rIns="0" bIns="0" numCol="1" spcCol="360000" rtlCol="0">
            <a:noAutofit/>
          </a:bodyPr>
          <a:lstStyle>
            <a:lvl1pPr marL="180000" indent="-180000" algn="l" defTabSz="914418" rtl="0" eaLnBrk="1" latinLnBrk="0" hangingPunct="1">
              <a:lnSpc>
                <a:spcPct val="100000"/>
              </a:lnSpc>
              <a:spcBef>
                <a:spcPts val="1200"/>
              </a:spcBef>
              <a:buFont typeface="Arial" panose="020B0604020202020204" pitchFamily="34" charset="0"/>
              <a:buChar char="•"/>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1pPr>
            <a:lvl2pPr marL="396000" indent="-216000" algn="l" defTabSz="914418" rtl="0" eaLnBrk="1" latinLnBrk="0" hangingPunct="1">
              <a:lnSpc>
                <a:spcPct val="100000"/>
              </a:lnSpc>
              <a:spcBef>
                <a:spcPts val="1200"/>
              </a:spcBef>
              <a:buFont typeface="Wingdings" pitchFamily="2" charset="2"/>
              <a:buChar char="ü"/>
              <a:tabLst/>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2pPr>
            <a:lvl3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3pPr>
            <a:lvl4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4pPr>
            <a:lvl5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5pPr>
            <a:lvl6pPr marL="2514648"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5"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4"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2"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Wider resources we provide:</a:t>
            </a:r>
          </a:p>
          <a:p>
            <a:r>
              <a:rPr lang="en-GB" b="1" dirty="0"/>
              <a:t>Sustainability Learn</a:t>
            </a:r>
            <a:br>
              <a:rPr lang="en-GB" b="1" dirty="0"/>
            </a:br>
            <a:r>
              <a:rPr lang="en-GB" b="1" dirty="0"/>
              <a:t>at Lunch Sessions</a:t>
            </a:r>
            <a:br>
              <a:rPr lang="en-GB" dirty="0"/>
            </a:br>
            <a:r>
              <a:rPr lang="en-GB" dirty="0"/>
              <a:t>Positive environmental</a:t>
            </a:r>
            <a:br>
              <a:rPr lang="en-GB" dirty="0"/>
            </a:br>
            <a:r>
              <a:rPr lang="en-GB" dirty="0"/>
              <a:t>and social change</a:t>
            </a:r>
          </a:p>
          <a:p>
            <a:r>
              <a:rPr lang="en-GB" b="1" dirty="0"/>
              <a:t>Carbon Awareness</a:t>
            </a:r>
            <a:br>
              <a:rPr lang="en-GB" dirty="0"/>
            </a:br>
            <a:r>
              <a:rPr lang="en-GB" dirty="0"/>
              <a:t>Delivered to both operational and client teams by our carbon, environment and sustainability professionals – as required.</a:t>
            </a:r>
          </a:p>
          <a:p>
            <a:r>
              <a:rPr lang="en-GB" b="1" dirty="0"/>
              <a:t>Institute of Environmental</a:t>
            </a:r>
            <a:br>
              <a:rPr lang="en-GB" b="1" dirty="0"/>
            </a:br>
            <a:r>
              <a:rPr lang="en-GB" b="1" dirty="0"/>
              <a:t>Management &amp; Assessment (IEMA)</a:t>
            </a:r>
            <a:br>
              <a:rPr lang="en-GB" dirty="0"/>
            </a:br>
            <a:r>
              <a:rPr lang="en-GB" dirty="0"/>
              <a:t>Accredited carbon training delivery across our value chain </a:t>
            </a:r>
          </a:p>
          <a:p>
            <a:endParaRPr lang="en-GB" dirty="0"/>
          </a:p>
          <a:p>
            <a:endParaRPr lang="en-GB" dirty="0"/>
          </a:p>
          <a:p>
            <a:endParaRPr lang="en-GB" dirty="0"/>
          </a:p>
        </p:txBody>
      </p:sp>
      <p:pic>
        <p:nvPicPr>
          <p:cNvPr id="17" name="Picture Placeholder 16" descr="A group of men looking at a map&#10;&#10;Description automatically generated">
            <a:extLst>
              <a:ext uri="{FF2B5EF4-FFF2-40B4-BE49-F238E27FC236}">
                <a16:creationId xmlns:a16="http://schemas.microsoft.com/office/drawing/2014/main" id="{3FCD97F2-17FA-6D6A-A1B0-FE13238889B5}"/>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p:blipFill>
        <p:spPr>
          <a:xfrm>
            <a:off x="1" y="0"/>
            <a:ext cx="4224338" cy="6858001"/>
          </a:xfrm>
        </p:spPr>
      </p:pic>
      <p:sp>
        <p:nvSpPr>
          <p:cNvPr id="4" name="Rectangle 3">
            <a:extLst>
              <a:ext uri="{FF2B5EF4-FFF2-40B4-BE49-F238E27FC236}">
                <a16:creationId xmlns:a16="http://schemas.microsoft.com/office/drawing/2014/main" id="{CE2EC3AD-000B-CE88-05CD-536EE3CE0F23}"/>
              </a:ext>
            </a:extLst>
          </p:cNvPr>
          <p:cNvSpPr/>
          <p:nvPr/>
        </p:nvSpPr>
        <p:spPr>
          <a:xfrm>
            <a:off x="-11875" y="0"/>
            <a:ext cx="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447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5549A-BE04-9375-1F1B-FB94DB7AB9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67715F-B610-FB40-16C5-FE591CAA6BAD}"/>
              </a:ext>
            </a:extLst>
          </p:cNvPr>
          <p:cNvSpPr>
            <a:spLocks noGrp="1"/>
          </p:cNvSpPr>
          <p:nvPr>
            <p:ph type="body" sz="quarter" idx="15"/>
          </p:nvPr>
        </p:nvSpPr>
        <p:spPr>
          <a:xfrm>
            <a:off x="4706156" y="1703276"/>
            <a:ext cx="5134757" cy="4678473"/>
          </a:xfrm>
        </p:spPr>
        <p:txBody>
          <a:bodyPr/>
          <a:lstStyle/>
          <a:p>
            <a:pPr marL="0" indent="0">
              <a:buNone/>
            </a:pPr>
            <a:r>
              <a:rPr lang="en-GB" b="1" dirty="0"/>
              <a:t>Beyond Amey’s own ambitions to achieve Net Zero,</a:t>
            </a:r>
            <a:br>
              <a:rPr lang="en-GB" b="1" dirty="0"/>
            </a:br>
            <a:r>
              <a:rPr lang="en-GB" b="1" dirty="0"/>
              <a:t>we support and comply with the following key climate</a:t>
            </a:r>
            <a:br>
              <a:rPr lang="en-GB" b="1" dirty="0"/>
            </a:br>
            <a:r>
              <a:rPr lang="en-GB" b="1" dirty="0"/>
              <a:t>change and carbon reporting disclosures:</a:t>
            </a:r>
          </a:p>
          <a:p>
            <a:r>
              <a:rPr lang="en-GB" dirty="0"/>
              <a:t>The UK government’s Streamlined Energy and Carbon Reporting (SECR) policy was implemented on 1 April 2019, when the Companies (Directors’ Report) and Limited Liability Partnerships (Energy and Carbon Report) Regulations 2018 came into force. It requires Amey to share energy use and carbon emissions information in their annual reports.</a:t>
            </a:r>
          </a:p>
          <a:p>
            <a:r>
              <a:rPr lang="en-GB" dirty="0"/>
              <a:t>The Energy Savings Opportunity Scheme (Amendment)</a:t>
            </a:r>
            <a:br>
              <a:rPr lang="en-GB" dirty="0"/>
            </a:br>
            <a:r>
              <a:rPr lang="en-GB" dirty="0"/>
              <a:t>Regulations 2023, requires Amey to carry out energy audits</a:t>
            </a:r>
            <a:br>
              <a:rPr lang="en-GB" dirty="0"/>
            </a:br>
            <a:r>
              <a:rPr lang="en-GB" dirty="0"/>
              <a:t>and identify energy saving measures.</a:t>
            </a:r>
          </a:p>
          <a:p>
            <a:r>
              <a:rPr lang="en-GB" dirty="0"/>
              <a:t>Procurement Policy Note 06/21 Taking Account of Carbon in the</a:t>
            </a:r>
            <a:br>
              <a:rPr lang="en-GB" dirty="0"/>
            </a:br>
            <a:r>
              <a:rPr lang="en-GB" dirty="0"/>
              <a:t>procurement of major government contracts - requires Amey when</a:t>
            </a:r>
            <a:br>
              <a:rPr lang="en-GB" dirty="0"/>
            </a:br>
            <a:r>
              <a:rPr lang="en-GB" dirty="0"/>
              <a:t>bidding for government contracts to commit to achieving Net Zero</a:t>
            </a:r>
            <a:br>
              <a:rPr lang="en-GB" dirty="0"/>
            </a:br>
            <a:r>
              <a:rPr lang="en-GB" dirty="0"/>
              <a:t>by 2050 and publish a Carbon Reduction Plan.</a:t>
            </a:r>
          </a:p>
          <a:p>
            <a:r>
              <a:rPr lang="en-GB" dirty="0"/>
              <a:t>The Companies (Strategic Report) (Climate-related Financial Disclosure) Regulations 2022 (SI 2022/31) is a statutory instrument, which came into</a:t>
            </a:r>
            <a:br>
              <a:rPr lang="en-GB" dirty="0"/>
            </a:br>
            <a:r>
              <a:rPr lang="en-GB" dirty="0"/>
              <a:t>force in April 2022 and introduced additional disclosure requirements</a:t>
            </a:r>
            <a:br>
              <a:rPr lang="en-GB" dirty="0"/>
            </a:br>
            <a:r>
              <a:rPr lang="en-GB" dirty="0"/>
              <a:t>into the Companies Act 2006. Amey will first disclose against</a:t>
            </a:r>
            <a:br>
              <a:rPr lang="en-GB" dirty="0"/>
            </a:br>
            <a:r>
              <a:rPr lang="en-GB" dirty="0"/>
              <a:t>this in the 2023 Annual Report.</a:t>
            </a:r>
          </a:p>
          <a:p>
            <a:r>
              <a:rPr lang="en-GB" dirty="0"/>
              <a:t>Please refer to </a:t>
            </a:r>
            <a:r>
              <a:rPr lang="en-GB" dirty="0">
                <a:solidFill>
                  <a:schemeClr val="accent1"/>
                </a:solidFill>
                <a:hlinkClick r:id="rId2">
                  <a:extLst>
                    <a:ext uri="{A12FA001-AC4F-418D-AE19-62706E023703}">
                      <ahyp:hlinkClr xmlns:ahyp="http://schemas.microsoft.com/office/drawing/2018/hyperlinkcolor" val="tx"/>
                    </a:ext>
                  </a:extLst>
                </a:hlinkClick>
              </a:rPr>
              <a:t>Reports, Statements &amp; Certificates</a:t>
            </a:r>
            <a:r>
              <a:rPr lang="en-GB" dirty="0">
                <a:solidFill>
                  <a:schemeClr val="accent1"/>
                </a:solidFill>
              </a:rPr>
              <a:t> </a:t>
            </a:r>
            <a:r>
              <a:rPr lang="en-GB" dirty="0"/>
              <a:t>on our website.</a:t>
            </a:r>
          </a:p>
        </p:txBody>
      </p:sp>
      <p:sp>
        <p:nvSpPr>
          <p:cNvPr id="3" name="Slide Number Placeholder 2">
            <a:extLst>
              <a:ext uri="{FF2B5EF4-FFF2-40B4-BE49-F238E27FC236}">
                <a16:creationId xmlns:a16="http://schemas.microsoft.com/office/drawing/2014/main" id="{C43A324E-C57D-DD87-AB8D-1F80EA48B973}"/>
              </a:ext>
            </a:extLst>
          </p:cNvPr>
          <p:cNvSpPr>
            <a:spLocks noGrp="1"/>
          </p:cNvSpPr>
          <p:nvPr>
            <p:ph type="sldNum" sz="quarter" idx="4"/>
          </p:nvPr>
        </p:nvSpPr>
        <p:spPr/>
        <p:txBody>
          <a:bodyPr/>
          <a:lstStyle/>
          <a:p>
            <a:fld id="{D63BC410-9C02-4BC6-8378-D69DEB8A7587}" type="slidenum">
              <a:rPr lang="en-GB" smtClean="0"/>
              <a:pPr/>
              <a:t>11</a:t>
            </a:fld>
            <a:endParaRPr lang="en-GB"/>
          </a:p>
        </p:txBody>
      </p:sp>
      <p:sp>
        <p:nvSpPr>
          <p:cNvPr id="4" name="Title 3">
            <a:extLst>
              <a:ext uri="{FF2B5EF4-FFF2-40B4-BE49-F238E27FC236}">
                <a16:creationId xmlns:a16="http://schemas.microsoft.com/office/drawing/2014/main" id="{28F2686F-A452-E0CC-2354-59B18D3622B8}"/>
              </a:ext>
            </a:extLst>
          </p:cNvPr>
          <p:cNvSpPr>
            <a:spLocks noGrp="1"/>
          </p:cNvSpPr>
          <p:nvPr>
            <p:ph type="title"/>
          </p:nvPr>
        </p:nvSpPr>
        <p:spPr>
          <a:xfrm>
            <a:off x="4706156" y="450674"/>
            <a:ext cx="6140520" cy="384454"/>
          </a:xfrm>
        </p:spPr>
        <p:txBody>
          <a:bodyPr/>
          <a:lstStyle/>
          <a:p>
            <a:r>
              <a:rPr lang="en-GB" dirty="0"/>
              <a:t>Carbon and climate change regulation relevant to Amey</a:t>
            </a:r>
          </a:p>
        </p:txBody>
      </p:sp>
      <p:pic>
        <p:nvPicPr>
          <p:cNvPr id="7" name="Picture Placeholder 6" descr="A group of people working on computers&#10;&#10;Description automatically generated">
            <a:extLst>
              <a:ext uri="{FF2B5EF4-FFF2-40B4-BE49-F238E27FC236}">
                <a16:creationId xmlns:a16="http://schemas.microsoft.com/office/drawing/2014/main" id="{D9F87024-A619-E095-0C06-53A113EA4FC1}"/>
              </a:ext>
            </a:extLst>
          </p:cNvPr>
          <p:cNvPicPr>
            <a:picLocks noGrp="1" noChangeAspect="1"/>
          </p:cNvPicPr>
          <p:nvPr>
            <p:ph type="pic" sz="quarter" idx="21"/>
          </p:nvPr>
        </p:nvPicPr>
        <p:blipFill>
          <a:blip r:embed="rId3" cstate="print">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DB0EC080-8694-BB42-E584-F64492E74004}"/>
              </a:ext>
            </a:extLst>
          </p:cNvPr>
          <p:cNvSpPr/>
          <p:nvPr/>
        </p:nvSpPr>
        <p:spPr>
          <a:xfrm>
            <a:off x="-24" y="0"/>
            <a:ext cx="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951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417A-A139-184B-BB2D-1E3B9D98DE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0B76AD-7136-07A0-33DB-968A0829CCFE}"/>
              </a:ext>
            </a:extLst>
          </p:cNvPr>
          <p:cNvSpPr>
            <a:spLocks noGrp="1"/>
          </p:cNvSpPr>
          <p:nvPr>
            <p:ph type="body" sz="quarter" idx="15"/>
          </p:nvPr>
        </p:nvSpPr>
        <p:spPr>
          <a:xfrm>
            <a:off x="4706156" y="1703276"/>
            <a:ext cx="5134757" cy="4678473"/>
          </a:xfrm>
        </p:spPr>
        <p:txBody>
          <a:bodyPr/>
          <a:lstStyle/>
          <a:p>
            <a:pPr marL="0" indent="0">
              <a:buNone/>
            </a:pPr>
            <a:r>
              <a:rPr lang="en-GB" b="1" dirty="0"/>
              <a:t>Amey support a range of voluntary initiatives,</a:t>
            </a:r>
            <a:br>
              <a:rPr lang="en-GB" b="1" dirty="0"/>
            </a:br>
            <a:r>
              <a:rPr lang="en-GB" b="1" dirty="0"/>
              <a:t>which alongside the wider sectors in which we operate</a:t>
            </a:r>
            <a:br>
              <a:rPr lang="en-GB" b="1" dirty="0"/>
            </a:br>
            <a:r>
              <a:rPr lang="en-GB" b="1" dirty="0"/>
              <a:t>aim to raise the commitment and action for climate change</a:t>
            </a:r>
          </a:p>
          <a:p>
            <a:r>
              <a:rPr lang="en-GB" b="1" dirty="0">
                <a:hlinkClick r:id="rId2">
                  <a:extLst>
                    <a:ext uri="{A12FA001-AC4F-418D-AE19-62706E023703}">
                      <ahyp:hlinkClr xmlns:ahyp="http://schemas.microsoft.com/office/drawing/2018/hyperlinkcolor" val="tx"/>
                    </a:ext>
                  </a:extLst>
                </a:hlinkClick>
              </a:rPr>
              <a:t>Science Based Target Initiative</a:t>
            </a:r>
            <a:br>
              <a:rPr lang="en-GB" dirty="0"/>
            </a:br>
            <a:r>
              <a:rPr lang="en-GB" dirty="0"/>
              <a:t>A global initiative that helps companies set science-based</a:t>
            </a:r>
            <a:br>
              <a:rPr lang="en-GB" dirty="0"/>
            </a:br>
            <a:r>
              <a:rPr lang="en-GB" dirty="0"/>
              <a:t>emissions reduction targets and drive sustainable growth.</a:t>
            </a:r>
            <a:br>
              <a:rPr lang="en-GB" dirty="0"/>
            </a:br>
            <a:r>
              <a:rPr lang="en-GB" dirty="0"/>
              <a:t>Amey has established SBTi’s.</a:t>
            </a:r>
          </a:p>
          <a:p>
            <a:r>
              <a:rPr lang="en-GB" b="1" dirty="0">
                <a:hlinkClick r:id="rId3">
                  <a:extLst>
                    <a:ext uri="{A12FA001-AC4F-418D-AE19-62706E023703}">
                      <ahyp:hlinkClr xmlns:ahyp="http://schemas.microsoft.com/office/drawing/2018/hyperlinkcolor" val="tx"/>
                    </a:ext>
                  </a:extLst>
                </a:hlinkClick>
              </a:rPr>
              <a:t>Pledge to Net Zero</a:t>
            </a:r>
            <a:br>
              <a:rPr lang="en-GB" dirty="0"/>
            </a:br>
            <a:r>
              <a:rPr lang="en-GB" dirty="0"/>
              <a:t>Established to commit organisations from the environmental sector to</a:t>
            </a:r>
            <a:br>
              <a:rPr lang="en-GB" dirty="0"/>
            </a:br>
            <a:r>
              <a:rPr lang="en-GB" dirty="0"/>
              <a:t>take a leadership role in the transition to a Net Zero carbon economy.</a:t>
            </a:r>
          </a:p>
          <a:p>
            <a:r>
              <a:rPr lang="en-GB" b="1" dirty="0">
                <a:hlinkClick r:id="rId4">
                  <a:extLst>
                    <a:ext uri="{A12FA001-AC4F-418D-AE19-62706E023703}">
                      <ahyp:hlinkClr xmlns:ahyp="http://schemas.microsoft.com/office/drawing/2018/hyperlinkcolor" val="tx"/>
                    </a:ext>
                  </a:extLst>
                </a:hlinkClick>
              </a:rPr>
              <a:t>UN Global Compact</a:t>
            </a:r>
            <a:br>
              <a:rPr lang="en-GB" dirty="0"/>
            </a:br>
            <a:r>
              <a:rPr lang="en-GB" dirty="0"/>
              <a:t>A voluntary initiative based on CEO commitments to implement</a:t>
            </a:r>
            <a:br>
              <a:rPr lang="en-GB" dirty="0"/>
            </a:br>
            <a:r>
              <a:rPr lang="en-GB" dirty="0"/>
              <a:t>universal principles to take steps to support UN SDGs.</a:t>
            </a:r>
          </a:p>
          <a:p>
            <a:r>
              <a:rPr lang="en-GB" b="1" dirty="0"/>
              <a:t>PAS 2080</a:t>
            </a:r>
            <a:br>
              <a:rPr lang="en-GB" dirty="0"/>
            </a:br>
            <a:r>
              <a:rPr lang="en-GB" dirty="0"/>
              <a:t>A global standard for managing carbon within the</a:t>
            </a:r>
            <a:br>
              <a:rPr lang="en-GB" dirty="0"/>
            </a:br>
            <a:r>
              <a:rPr lang="en-GB" dirty="0"/>
              <a:t>built environment. We have achieved designer</a:t>
            </a:r>
            <a:br>
              <a:rPr lang="en-GB" dirty="0"/>
            </a:br>
            <a:r>
              <a:rPr lang="en-GB" dirty="0"/>
              <a:t>certification from British Standards Institution (BSI).</a:t>
            </a:r>
          </a:p>
          <a:p>
            <a:r>
              <a:rPr lang="en-GB" b="1" dirty="0"/>
              <a:t>ISO 14064-1</a:t>
            </a:r>
            <a:br>
              <a:rPr lang="en-GB" dirty="0"/>
            </a:br>
            <a:r>
              <a:rPr lang="en-GB" dirty="0"/>
              <a:t>A global standard for quantifying and reporting greenhouse gas emissions. We received verification of our carbon footprint from 2019 to 2022 from the BSI as part of our commitment to achieving Net Zero.</a:t>
            </a:r>
          </a:p>
          <a:p>
            <a:endParaRPr lang="en-GB" dirty="0"/>
          </a:p>
          <a:p>
            <a:endParaRPr lang="en-GB" dirty="0"/>
          </a:p>
        </p:txBody>
      </p:sp>
      <p:sp>
        <p:nvSpPr>
          <p:cNvPr id="3" name="Slide Number Placeholder 2">
            <a:extLst>
              <a:ext uri="{FF2B5EF4-FFF2-40B4-BE49-F238E27FC236}">
                <a16:creationId xmlns:a16="http://schemas.microsoft.com/office/drawing/2014/main" id="{CB1C0D96-34C4-D302-5B0F-11C8F9385E9A}"/>
              </a:ext>
            </a:extLst>
          </p:cNvPr>
          <p:cNvSpPr>
            <a:spLocks noGrp="1"/>
          </p:cNvSpPr>
          <p:nvPr>
            <p:ph type="sldNum" sz="quarter" idx="4"/>
          </p:nvPr>
        </p:nvSpPr>
        <p:spPr/>
        <p:txBody>
          <a:bodyPr/>
          <a:lstStyle/>
          <a:p>
            <a:fld id="{D63BC410-9C02-4BC6-8378-D69DEB8A7587}" type="slidenum">
              <a:rPr lang="en-GB" smtClean="0"/>
              <a:pPr/>
              <a:t>12</a:t>
            </a:fld>
            <a:endParaRPr lang="en-GB"/>
          </a:p>
        </p:txBody>
      </p:sp>
      <p:sp>
        <p:nvSpPr>
          <p:cNvPr id="4" name="Title 3">
            <a:extLst>
              <a:ext uri="{FF2B5EF4-FFF2-40B4-BE49-F238E27FC236}">
                <a16:creationId xmlns:a16="http://schemas.microsoft.com/office/drawing/2014/main" id="{B61226F4-8949-4772-086D-360F2E80D9EC}"/>
              </a:ext>
            </a:extLst>
          </p:cNvPr>
          <p:cNvSpPr>
            <a:spLocks noGrp="1"/>
          </p:cNvSpPr>
          <p:nvPr>
            <p:ph type="title"/>
          </p:nvPr>
        </p:nvSpPr>
        <p:spPr/>
        <p:txBody>
          <a:bodyPr/>
          <a:lstStyle/>
          <a:p>
            <a:r>
              <a:rPr lang="en-GB" dirty="0"/>
              <a:t>Voluntary initiatives we support</a:t>
            </a:r>
          </a:p>
        </p:txBody>
      </p:sp>
      <p:pic>
        <p:nvPicPr>
          <p:cNvPr id="7" name="Picture Placeholder 6" descr="A group of people standing outside&#10;&#10;Description automatically generated">
            <a:extLst>
              <a:ext uri="{FF2B5EF4-FFF2-40B4-BE49-F238E27FC236}">
                <a16:creationId xmlns:a16="http://schemas.microsoft.com/office/drawing/2014/main" id="{4557D6FC-B069-0368-ACD5-E0C502EDDF9E}"/>
              </a:ext>
            </a:extLst>
          </p:cNvPr>
          <p:cNvPicPr>
            <a:picLocks noGrp="1" noChangeAspect="1"/>
          </p:cNvPicPr>
          <p:nvPr>
            <p:ph type="pic" sz="quarter" idx="21"/>
          </p:nvPr>
        </p:nvPicPr>
        <p:blipFill>
          <a:blip r:embed="rId5" cstate="print">
            <a:extLst>
              <a:ext uri="{28A0092B-C50C-407E-A947-70E740481C1C}">
                <a14:useLocalDpi xmlns:a14="http://schemas.microsoft.com/office/drawing/2010/main"/>
              </a:ext>
            </a:extLst>
          </a:blip>
          <a:srcRect/>
          <a:stretch/>
        </p:blipFill>
        <p:spPr>
          <a:xfrm>
            <a:off x="1" y="0"/>
            <a:ext cx="4224338" cy="6858001"/>
          </a:xfrm>
        </p:spPr>
      </p:pic>
      <p:sp>
        <p:nvSpPr>
          <p:cNvPr id="5" name="Rectangle 4">
            <a:extLst>
              <a:ext uri="{FF2B5EF4-FFF2-40B4-BE49-F238E27FC236}">
                <a16:creationId xmlns:a16="http://schemas.microsoft.com/office/drawing/2014/main" id="{B2BB284F-67DB-B470-9FC2-2BF73AC049B6}"/>
              </a:ext>
            </a:extLst>
          </p:cNvPr>
          <p:cNvSpPr/>
          <p:nvPr/>
        </p:nvSpPr>
        <p:spPr>
          <a:xfrm>
            <a:off x="-24" y="0"/>
            <a:ext cx="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318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F40E7-1C49-36BD-1000-77175949CD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E931F7D-EB03-13B5-36CB-C99AA3709037}"/>
              </a:ext>
            </a:extLst>
          </p:cNvPr>
          <p:cNvSpPr>
            <a:spLocks noGrp="1"/>
          </p:cNvSpPr>
          <p:nvPr>
            <p:ph type="body" sz="quarter" idx="15"/>
          </p:nvPr>
        </p:nvSpPr>
        <p:spPr>
          <a:xfrm>
            <a:off x="4706156" y="1703276"/>
            <a:ext cx="5134757" cy="4678473"/>
          </a:xfrm>
        </p:spPr>
        <p:txBody>
          <a:bodyPr/>
          <a:lstStyle/>
          <a:p>
            <a:pPr marL="0" indent="0">
              <a:buNone/>
            </a:pPr>
            <a:r>
              <a:rPr lang="en-GB" b="1" dirty="0"/>
              <a:t>In a world where the climate challenge grows more urgent by the day, transitioning to a sustainable, low-carbon energy system is no longer an option but a necessity. </a:t>
            </a:r>
          </a:p>
          <a:p>
            <a:pPr marL="0" indent="0">
              <a:buNone/>
            </a:pPr>
            <a:r>
              <a:rPr lang="en-GB" dirty="0"/>
              <a:t>We’re helping to address these challenges through innovation,</a:t>
            </a:r>
            <a:br>
              <a:rPr lang="en-GB" dirty="0"/>
            </a:br>
            <a:r>
              <a:rPr lang="en-GB" dirty="0"/>
              <a:t>drawing on our world-leading data analytics capabilities to find new solutions. We combine cutting-edge technology, strategic planning,</a:t>
            </a:r>
            <a:br>
              <a:rPr lang="en-GB" dirty="0"/>
            </a:br>
            <a:r>
              <a:rPr lang="en-GB" dirty="0"/>
              <a:t>and a collaborative approach to deliver roadmaps that meet needs</a:t>
            </a:r>
            <a:br>
              <a:rPr lang="en-GB" dirty="0"/>
            </a:br>
            <a:r>
              <a:rPr lang="en-GB" dirty="0"/>
              <a:t>of today while paving the way for a sustainable future.</a:t>
            </a:r>
          </a:p>
          <a:p>
            <a:pPr marL="0" indent="0">
              <a:buNone/>
            </a:pPr>
            <a:r>
              <a:rPr lang="en-GB" dirty="0"/>
              <a:t>Some of the areas we are working on include:</a:t>
            </a:r>
          </a:p>
          <a:p>
            <a:r>
              <a:rPr lang="en-GB" dirty="0"/>
              <a:t>Net Zero strategies and roadmaps for buildings,</a:t>
            </a:r>
            <a:br>
              <a:rPr lang="en-GB" dirty="0"/>
            </a:br>
            <a:r>
              <a:rPr lang="en-GB" dirty="0"/>
              <a:t>estate, and infrastructure projects</a:t>
            </a:r>
          </a:p>
          <a:p>
            <a:r>
              <a:rPr lang="en-GB" dirty="0"/>
              <a:t>End-to-end climate-resilient, low-carbon design,</a:t>
            </a:r>
            <a:br>
              <a:rPr lang="en-GB" dirty="0"/>
            </a:br>
            <a:r>
              <a:rPr lang="en-GB" dirty="0"/>
              <a:t>build and operations of new infrastructure</a:t>
            </a:r>
          </a:p>
          <a:p>
            <a:r>
              <a:rPr lang="en-GB" dirty="0"/>
              <a:t>Data strategies to generate actionable insights,</a:t>
            </a:r>
            <a:br>
              <a:rPr lang="en-GB" dirty="0"/>
            </a:br>
            <a:r>
              <a:rPr lang="en-GB" dirty="0"/>
              <a:t>drive decisions and integrate decarbonisation plans </a:t>
            </a:r>
          </a:p>
          <a:p>
            <a:r>
              <a:rPr lang="en-GB" dirty="0"/>
              <a:t>Whole life carbon assessments and management aligned with PAS 2080</a:t>
            </a:r>
          </a:p>
          <a:p>
            <a:r>
              <a:rPr lang="en-GB" dirty="0"/>
              <a:t>Novel nature-based solutions to lower carbon emissions,</a:t>
            </a:r>
            <a:br>
              <a:rPr lang="en-GB" dirty="0"/>
            </a:br>
            <a:r>
              <a:rPr lang="en-GB" dirty="0"/>
              <a:t>improve biodiversity and create new community spaces</a:t>
            </a:r>
          </a:p>
          <a:p>
            <a:pPr marL="0" indent="0">
              <a:buNone/>
            </a:pPr>
            <a:r>
              <a:rPr lang="en-GB" dirty="0"/>
              <a:t>Please refer to our website to find out more.</a:t>
            </a:r>
          </a:p>
          <a:p>
            <a:endParaRPr lang="en-GB" dirty="0"/>
          </a:p>
        </p:txBody>
      </p:sp>
      <p:sp>
        <p:nvSpPr>
          <p:cNvPr id="3" name="Slide Number Placeholder 2">
            <a:extLst>
              <a:ext uri="{FF2B5EF4-FFF2-40B4-BE49-F238E27FC236}">
                <a16:creationId xmlns:a16="http://schemas.microsoft.com/office/drawing/2014/main" id="{5EA68ED9-9B9F-0E86-F98F-798F7D6937BF}"/>
              </a:ext>
            </a:extLst>
          </p:cNvPr>
          <p:cNvSpPr>
            <a:spLocks noGrp="1"/>
          </p:cNvSpPr>
          <p:nvPr>
            <p:ph type="sldNum" sz="quarter" idx="4"/>
          </p:nvPr>
        </p:nvSpPr>
        <p:spPr/>
        <p:txBody>
          <a:bodyPr/>
          <a:lstStyle/>
          <a:p>
            <a:fld id="{D63BC410-9C02-4BC6-8378-D69DEB8A7587}" type="slidenum">
              <a:rPr lang="en-GB" smtClean="0"/>
              <a:pPr/>
              <a:t>13</a:t>
            </a:fld>
            <a:endParaRPr lang="en-GB"/>
          </a:p>
        </p:txBody>
      </p:sp>
      <p:sp>
        <p:nvSpPr>
          <p:cNvPr id="4" name="Title 3">
            <a:extLst>
              <a:ext uri="{FF2B5EF4-FFF2-40B4-BE49-F238E27FC236}">
                <a16:creationId xmlns:a16="http://schemas.microsoft.com/office/drawing/2014/main" id="{888B0559-0556-FBAA-8665-1D1CDBF524C3}"/>
              </a:ext>
            </a:extLst>
          </p:cNvPr>
          <p:cNvSpPr>
            <a:spLocks noGrp="1"/>
          </p:cNvSpPr>
          <p:nvPr>
            <p:ph type="title"/>
          </p:nvPr>
        </p:nvSpPr>
        <p:spPr>
          <a:xfrm>
            <a:off x="4706155" y="450674"/>
            <a:ext cx="6285895" cy="384454"/>
          </a:xfrm>
        </p:spPr>
        <p:txBody>
          <a:bodyPr/>
          <a:lstStyle/>
          <a:p>
            <a:r>
              <a:rPr lang="en-GB" dirty="0"/>
              <a:t>Supporting our clients with decarbonisation and energy transition</a:t>
            </a:r>
          </a:p>
        </p:txBody>
      </p:sp>
      <p:pic>
        <p:nvPicPr>
          <p:cNvPr id="7" name="Picture Placeholder 6" descr="A person standing in front of a whiteboard&#10;&#10;Description automatically generated">
            <a:extLst>
              <a:ext uri="{FF2B5EF4-FFF2-40B4-BE49-F238E27FC236}">
                <a16:creationId xmlns:a16="http://schemas.microsoft.com/office/drawing/2014/main" id="{7A66DAC1-091E-59B3-E261-3EE28DEC9E72}"/>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p:blipFill>
        <p:spPr>
          <a:xfrm>
            <a:off x="1" y="0"/>
            <a:ext cx="4224338" cy="6858001"/>
          </a:xfrm>
        </p:spPr>
      </p:pic>
      <p:sp>
        <p:nvSpPr>
          <p:cNvPr id="5" name="Rectangle 4">
            <a:extLst>
              <a:ext uri="{FF2B5EF4-FFF2-40B4-BE49-F238E27FC236}">
                <a16:creationId xmlns:a16="http://schemas.microsoft.com/office/drawing/2014/main" id="{EF7A09B7-2D9B-BE6A-8C96-47EF391AA618}"/>
              </a:ext>
            </a:extLst>
          </p:cNvPr>
          <p:cNvSpPr/>
          <p:nvPr/>
        </p:nvSpPr>
        <p:spPr>
          <a:xfrm>
            <a:off x="-24" y="0"/>
            <a:ext cx="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995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E1C6D94C-1185-B838-4FE1-29EB6CDAA682}"/>
              </a:ext>
            </a:extLst>
          </p:cNvPr>
          <p:cNvSpPr>
            <a:spLocks noGrp="1"/>
          </p:cNvSpPr>
          <p:nvPr>
            <p:ph type="title"/>
          </p:nvPr>
        </p:nvSpPr>
        <p:spPr>
          <a:xfrm>
            <a:off x="479424" y="1089025"/>
            <a:ext cx="3744914" cy="4679950"/>
          </a:xfrm>
        </p:spPr>
        <p:txBody>
          <a:bodyPr/>
          <a:lstStyle/>
          <a:p>
            <a:r>
              <a:rPr lang="en-GB" dirty="0"/>
              <a:t>For more information,</a:t>
            </a:r>
            <a:br>
              <a:rPr lang="en-GB" dirty="0"/>
            </a:br>
            <a:r>
              <a:rPr lang="en-GB" dirty="0"/>
              <a:t>please visit amey.co.uk</a:t>
            </a:r>
          </a:p>
        </p:txBody>
      </p:sp>
      <p:sp>
        <p:nvSpPr>
          <p:cNvPr id="4" name="Slide Number Placeholder 3">
            <a:extLst>
              <a:ext uri="{FF2B5EF4-FFF2-40B4-BE49-F238E27FC236}">
                <a16:creationId xmlns:a16="http://schemas.microsoft.com/office/drawing/2014/main" id="{B329EBDB-4316-4A9C-7E56-2391EE123775}"/>
              </a:ext>
            </a:extLst>
          </p:cNvPr>
          <p:cNvSpPr>
            <a:spLocks noGrp="1"/>
          </p:cNvSpPr>
          <p:nvPr>
            <p:ph type="sldNum" sz="quarter" idx="4"/>
          </p:nvPr>
        </p:nvSpPr>
        <p:spPr>
          <a:xfrm>
            <a:off x="9840913" y="6508751"/>
            <a:ext cx="1871662" cy="222250"/>
          </a:xfrm>
        </p:spPr>
        <p:txBody>
          <a:bodyPr/>
          <a:lstStyle/>
          <a:p>
            <a:fld id="{D63BC410-9C02-4BC6-8378-D69DEB8A7587}" type="slidenum">
              <a:rPr lang="en-GB" smtClean="0"/>
              <a:pPr/>
              <a:t>14</a:t>
            </a:fld>
            <a:endParaRPr lang="en-GB"/>
          </a:p>
        </p:txBody>
      </p:sp>
      <p:pic>
        <p:nvPicPr>
          <p:cNvPr id="8" name="Graphic 7" descr="Circle with left arrow with solid fill">
            <a:hlinkClick r:id="rId2"/>
            <a:extLst>
              <a:ext uri="{FF2B5EF4-FFF2-40B4-BE49-F238E27FC236}">
                <a16:creationId xmlns:a16="http://schemas.microsoft.com/office/drawing/2014/main" id="{53CCB499-B460-7685-F139-64941957E8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2740152" y="2505456"/>
            <a:ext cx="612648" cy="612648"/>
          </a:xfrm>
          <a:prstGeom prst="rect">
            <a:avLst/>
          </a:prstGeom>
        </p:spPr>
      </p:pic>
    </p:spTree>
    <p:extLst>
      <p:ext uri="{BB962C8B-B14F-4D97-AF65-F5344CB8AC3E}">
        <p14:creationId xmlns:p14="http://schemas.microsoft.com/office/powerpoint/2010/main" val="331793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56F1CA3-9C85-164F-3E59-F96749A7C1F9}"/>
              </a:ext>
            </a:extLst>
          </p:cNvPr>
          <p:cNvSpPr>
            <a:spLocks noGrp="1"/>
          </p:cNvSpPr>
          <p:nvPr>
            <p:ph type="body" sz="quarter" idx="15"/>
          </p:nvPr>
        </p:nvSpPr>
        <p:spPr>
          <a:xfrm>
            <a:off x="8424584" y="1703276"/>
            <a:ext cx="3287712" cy="4678473"/>
          </a:xfrm>
        </p:spPr>
        <p:txBody>
          <a:bodyPr/>
          <a:lstStyle/>
          <a:p>
            <a:pPr marL="0" indent="0">
              <a:buNone/>
            </a:pPr>
            <a:r>
              <a:rPr lang="en-GB" b="1"/>
              <a:t>At Amey, we have set a goal to accelerate the change to a resilient and low carbon future.</a:t>
            </a:r>
          </a:p>
          <a:p>
            <a:pPr marL="0" indent="0">
              <a:buNone/>
            </a:pPr>
            <a:r>
              <a:rPr lang="en-GB"/>
              <a:t>Our changing climate creates unprecedented challenges for asset owners and operators of critical infrastructure, but it also creates opportunities for positive change. </a:t>
            </a:r>
          </a:p>
          <a:p>
            <a:pPr marL="0" indent="0">
              <a:buNone/>
            </a:pPr>
            <a:r>
              <a:rPr lang="en-GB"/>
              <a:t>As the climate emergency becomes more</a:t>
            </a:r>
            <a:br>
              <a:rPr lang="en-GB"/>
            </a:br>
            <a:r>
              <a:rPr lang="en-GB"/>
              <a:t>urgent by the day, we’re working with clients, communities, and industry partners to</a:t>
            </a:r>
            <a:br>
              <a:rPr lang="en-GB"/>
            </a:br>
            <a:r>
              <a:rPr lang="en-GB"/>
              <a:t>tackle it together.</a:t>
            </a:r>
          </a:p>
          <a:p>
            <a:pPr marL="0" indent="0">
              <a:buNone/>
            </a:pPr>
            <a:r>
              <a:rPr lang="en-GB"/>
              <a:t>This document shares our approach</a:t>
            </a:r>
            <a:br>
              <a:rPr lang="en-GB"/>
            </a:br>
            <a:r>
              <a:rPr lang="en-GB"/>
              <a:t>and progress towards becoming</a:t>
            </a:r>
            <a:br>
              <a:rPr lang="en-GB"/>
            </a:br>
            <a:r>
              <a:rPr lang="en-GB"/>
              <a:t>a Net Zero organisation.</a:t>
            </a:r>
          </a:p>
          <a:p>
            <a:pPr marL="0" indent="0">
              <a:buNone/>
            </a:pPr>
            <a:endParaRPr lang="en-GB" dirty="0"/>
          </a:p>
        </p:txBody>
      </p:sp>
      <p:sp>
        <p:nvSpPr>
          <p:cNvPr id="4" name="Slide Number Placeholder 3">
            <a:extLst>
              <a:ext uri="{FF2B5EF4-FFF2-40B4-BE49-F238E27FC236}">
                <a16:creationId xmlns:a16="http://schemas.microsoft.com/office/drawing/2014/main" id="{0EF27D04-82A2-616D-79AF-D98EDF0BCA15}"/>
              </a:ext>
            </a:extLst>
          </p:cNvPr>
          <p:cNvSpPr>
            <a:spLocks noGrp="1"/>
          </p:cNvSpPr>
          <p:nvPr>
            <p:ph type="sldNum" sz="quarter" idx="4"/>
          </p:nvPr>
        </p:nvSpPr>
        <p:spPr>
          <a:xfrm>
            <a:off x="9840913" y="6508751"/>
            <a:ext cx="1871662" cy="222250"/>
          </a:xfrm>
        </p:spPr>
        <p:txBody>
          <a:bodyPr/>
          <a:lstStyle/>
          <a:p>
            <a:fld id="{D63BC410-9C02-4BC6-8378-D69DEB8A7587}" type="slidenum">
              <a:rPr lang="en-GB" smtClean="0"/>
              <a:pPr/>
              <a:t>2</a:t>
            </a:fld>
            <a:endParaRPr lang="en-GB"/>
          </a:p>
        </p:txBody>
      </p:sp>
      <p:sp>
        <p:nvSpPr>
          <p:cNvPr id="5" name="Title 4">
            <a:extLst>
              <a:ext uri="{FF2B5EF4-FFF2-40B4-BE49-F238E27FC236}">
                <a16:creationId xmlns:a16="http://schemas.microsoft.com/office/drawing/2014/main" id="{CC968837-071C-3A8F-E6D3-E427B7060050}"/>
              </a:ext>
            </a:extLst>
          </p:cNvPr>
          <p:cNvSpPr>
            <a:spLocks noGrp="1"/>
          </p:cNvSpPr>
          <p:nvPr>
            <p:ph type="title"/>
          </p:nvPr>
        </p:nvSpPr>
        <p:spPr>
          <a:xfrm>
            <a:off x="8424584" y="450674"/>
            <a:ext cx="2347048" cy="384454"/>
          </a:xfrm>
        </p:spPr>
        <p:txBody>
          <a:bodyPr/>
          <a:lstStyle/>
          <a:p>
            <a:r>
              <a:rPr lang="en-GB" dirty="0"/>
              <a:t>Carbon and climate change</a:t>
            </a:r>
          </a:p>
        </p:txBody>
      </p:sp>
      <p:pic>
        <p:nvPicPr>
          <p:cNvPr id="23" name="Picture Placeholder 22" descr="A person and person talking in an office&#10;&#10;Description automatically generated">
            <a:extLst>
              <a:ext uri="{FF2B5EF4-FFF2-40B4-BE49-F238E27FC236}">
                <a16:creationId xmlns:a16="http://schemas.microsoft.com/office/drawing/2014/main" id="{B942A685-A78C-9BC8-A156-6FFE0D733D63}"/>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p:pic>
      <p:sp>
        <p:nvSpPr>
          <p:cNvPr id="2" name="Rectangle 1">
            <a:extLst>
              <a:ext uri="{FF2B5EF4-FFF2-40B4-BE49-F238E27FC236}">
                <a16:creationId xmlns:a16="http://schemas.microsoft.com/office/drawing/2014/main" id="{7C9781F6-1BF7-416A-086C-7B86A68A6581}"/>
              </a:ext>
            </a:extLst>
          </p:cNvPr>
          <p:cNvSpPr/>
          <p:nvPr/>
        </p:nvSpPr>
        <p:spPr>
          <a:xfrm>
            <a:off x="-24" y="0"/>
            <a:ext cx="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780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13A463-3740-2DA3-DBB9-AFEA6A28CE6D}"/>
              </a:ext>
            </a:extLst>
          </p:cNvPr>
          <p:cNvSpPr>
            <a:spLocks noGrp="1"/>
          </p:cNvSpPr>
          <p:nvPr>
            <p:ph type="body" sz="quarter" idx="15"/>
          </p:nvPr>
        </p:nvSpPr>
        <p:spPr>
          <a:xfrm>
            <a:off x="498616" y="1709624"/>
            <a:ext cx="2448000" cy="1296000"/>
          </a:xfrm>
        </p:spPr>
        <p:txBody>
          <a:bodyPr tIns="108000"/>
          <a:lstStyle/>
          <a:p>
            <a:pPr marL="0" indent="0">
              <a:buNone/>
            </a:pPr>
            <a:r>
              <a:rPr lang="en-GB" sz="1600" dirty="0">
                <a:solidFill>
                  <a:schemeClr val="accent1"/>
                </a:solidFill>
                <a:latin typeface="Borna Medium" pitchFamily="2" charset="77"/>
              </a:rPr>
              <a:t>Decarbonisation and</a:t>
            </a:r>
            <a:br>
              <a:rPr lang="en-GB" sz="1600" dirty="0">
                <a:solidFill>
                  <a:schemeClr val="accent1"/>
                </a:solidFill>
                <a:latin typeface="Borna Medium" pitchFamily="2" charset="77"/>
              </a:rPr>
            </a:br>
            <a:r>
              <a:rPr lang="en-GB" sz="1600" dirty="0">
                <a:solidFill>
                  <a:schemeClr val="accent1"/>
                </a:solidFill>
                <a:latin typeface="Borna Medium" pitchFamily="2" charset="77"/>
              </a:rPr>
              <a:t>energy efficiency</a:t>
            </a:r>
          </a:p>
          <a:p>
            <a:pPr marL="0" indent="0">
              <a:buNone/>
            </a:pPr>
            <a:r>
              <a:rPr lang="en-GB" dirty="0">
                <a:solidFill>
                  <a:schemeClr val="tx2"/>
                </a:solidFill>
              </a:rPr>
              <a:t>Reduce and optimise the use of</a:t>
            </a:r>
            <a:br>
              <a:rPr lang="en-GB" dirty="0">
                <a:solidFill>
                  <a:schemeClr val="tx2"/>
                </a:solidFill>
              </a:rPr>
            </a:br>
            <a:r>
              <a:rPr lang="en-GB" dirty="0">
                <a:solidFill>
                  <a:schemeClr val="tx2"/>
                </a:solidFill>
              </a:rPr>
              <a:t>energy and natural resources across infrastructure management.</a:t>
            </a:r>
          </a:p>
          <a:p>
            <a:pPr marL="0" indent="0">
              <a:buNone/>
            </a:pPr>
            <a:endParaRPr lang="en-GB" dirty="0"/>
          </a:p>
          <a:p>
            <a:pPr marL="0" indent="0">
              <a:buNone/>
            </a:pPr>
            <a:endParaRPr lang="en-GB" dirty="0"/>
          </a:p>
          <a:p>
            <a:pPr marL="0" indent="0">
              <a:buNone/>
            </a:pPr>
            <a:endParaRPr lang="en-GB" dirty="0"/>
          </a:p>
          <a:p>
            <a:endParaRPr lang="en-GB" dirty="0"/>
          </a:p>
        </p:txBody>
      </p:sp>
      <p:sp>
        <p:nvSpPr>
          <p:cNvPr id="7" name="Slide Number Placeholder 6">
            <a:extLst>
              <a:ext uri="{FF2B5EF4-FFF2-40B4-BE49-F238E27FC236}">
                <a16:creationId xmlns:a16="http://schemas.microsoft.com/office/drawing/2014/main" id="{9E98331E-C45C-E3CF-28CF-BCD0241DB245}"/>
              </a:ext>
            </a:extLst>
          </p:cNvPr>
          <p:cNvSpPr>
            <a:spLocks noGrp="1"/>
          </p:cNvSpPr>
          <p:nvPr>
            <p:ph type="sldNum" sz="quarter" idx="4"/>
          </p:nvPr>
        </p:nvSpPr>
        <p:spPr/>
        <p:txBody>
          <a:bodyPr/>
          <a:lstStyle/>
          <a:p>
            <a:fld id="{D63BC410-9C02-4BC6-8378-D69DEB8A7587}" type="slidenum">
              <a:rPr lang="en-GB" smtClean="0"/>
              <a:pPr/>
              <a:t>3</a:t>
            </a:fld>
            <a:endParaRPr lang="en-GB"/>
          </a:p>
        </p:txBody>
      </p:sp>
      <p:pic>
        <p:nvPicPr>
          <p:cNvPr id="17" name="Picture Placeholder 16" descr="A group of kids running in a field&#10;&#10;Description automatically generated">
            <a:extLst>
              <a:ext uri="{FF2B5EF4-FFF2-40B4-BE49-F238E27FC236}">
                <a16:creationId xmlns:a16="http://schemas.microsoft.com/office/drawing/2014/main" id="{5926C775-4ABB-CB28-C78E-C3CC5C25DB3F}"/>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a:xfrm>
            <a:off x="6564313" y="1693863"/>
            <a:ext cx="2440984" cy="3416850"/>
          </a:xfrm>
        </p:spPr>
      </p:pic>
      <p:sp>
        <p:nvSpPr>
          <p:cNvPr id="8" name="Title 7">
            <a:extLst>
              <a:ext uri="{FF2B5EF4-FFF2-40B4-BE49-F238E27FC236}">
                <a16:creationId xmlns:a16="http://schemas.microsoft.com/office/drawing/2014/main" id="{009C108B-D5D1-E480-4931-7448BB7F47F8}"/>
              </a:ext>
            </a:extLst>
          </p:cNvPr>
          <p:cNvSpPr>
            <a:spLocks noGrp="1"/>
          </p:cNvSpPr>
          <p:nvPr>
            <p:ph type="title"/>
          </p:nvPr>
        </p:nvSpPr>
        <p:spPr/>
        <p:txBody>
          <a:bodyPr/>
          <a:lstStyle/>
          <a:p>
            <a:r>
              <a:rPr lang="en-GB" dirty="0"/>
              <a:t>Our ESG Strategy: four areas of focus</a:t>
            </a:r>
          </a:p>
        </p:txBody>
      </p:sp>
      <p:pic>
        <p:nvPicPr>
          <p:cNvPr id="20" name="Picture Placeholder 19" descr="A group of kids running in a field&#10;&#10;Description automatically generated">
            <a:extLst>
              <a:ext uri="{FF2B5EF4-FFF2-40B4-BE49-F238E27FC236}">
                <a16:creationId xmlns:a16="http://schemas.microsoft.com/office/drawing/2014/main" id="{C0A99C00-472B-F40D-92C3-3579C2E0399B}"/>
              </a:ext>
            </a:extLst>
          </p:cNvPr>
          <p:cNvPicPr>
            <a:picLocks noGrp="1" noChangeAspect="1"/>
          </p:cNvPicPr>
          <p:nvPr>
            <p:ph type="pic" sz="quarter" idx="23"/>
          </p:nvPr>
        </p:nvPicPr>
        <p:blipFill>
          <a:blip r:embed="rId3" cstate="print">
            <a:extLst>
              <a:ext uri="{28A0092B-C50C-407E-A947-70E740481C1C}">
                <a14:useLocalDpi xmlns:a14="http://schemas.microsoft.com/office/drawing/2010/main"/>
              </a:ext>
            </a:extLst>
          </a:blip>
          <a:srcRect/>
          <a:stretch/>
        </p:blipFill>
        <p:spPr>
          <a:xfrm>
            <a:off x="9271592" y="1693863"/>
            <a:ext cx="2440984" cy="2440801"/>
          </a:xfrm>
        </p:spPr>
      </p:pic>
      <p:sp>
        <p:nvSpPr>
          <p:cNvPr id="4" name="Text Placeholder 3">
            <a:extLst>
              <a:ext uri="{FF2B5EF4-FFF2-40B4-BE49-F238E27FC236}">
                <a16:creationId xmlns:a16="http://schemas.microsoft.com/office/drawing/2014/main" id="{4DDBCC5E-EF7D-A391-8072-46DA262FB0A9}"/>
              </a:ext>
            </a:extLst>
          </p:cNvPr>
          <p:cNvSpPr>
            <a:spLocks noGrp="1"/>
          </p:cNvSpPr>
          <p:nvPr>
            <p:ph type="body" sz="quarter" idx="4294967295"/>
          </p:nvPr>
        </p:nvSpPr>
        <p:spPr>
          <a:xfrm>
            <a:off x="498616" y="3852376"/>
            <a:ext cx="2448000" cy="1296000"/>
          </a:xfrm>
        </p:spPr>
        <p:txBody>
          <a:bodyPr tIns="108000"/>
          <a:lstStyle/>
          <a:p>
            <a:pPr marL="0" indent="0">
              <a:buNone/>
            </a:pPr>
            <a:r>
              <a:rPr lang="en-GB" sz="1600" dirty="0">
                <a:solidFill>
                  <a:schemeClr val="accent1"/>
                </a:solidFill>
                <a:latin typeface="Borna Medium" pitchFamily="2" charset="77"/>
              </a:rPr>
              <a:t>Infrastructure</a:t>
            </a:r>
            <a:br>
              <a:rPr lang="en-GB" sz="1600" dirty="0">
                <a:solidFill>
                  <a:schemeClr val="accent1"/>
                </a:solidFill>
                <a:latin typeface="Borna Medium" pitchFamily="2" charset="77"/>
              </a:rPr>
            </a:br>
            <a:r>
              <a:rPr lang="en-GB" sz="1600" dirty="0">
                <a:solidFill>
                  <a:schemeClr val="accent1"/>
                </a:solidFill>
                <a:latin typeface="Borna Medium" pitchFamily="2" charset="77"/>
              </a:rPr>
              <a:t>resilience</a:t>
            </a:r>
          </a:p>
          <a:p>
            <a:pPr marL="0" indent="0">
              <a:buNone/>
            </a:pPr>
            <a:r>
              <a:rPr lang="en-GB" dirty="0"/>
              <a:t>Upgrade infrastructure so it can</a:t>
            </a:r>
            <a:br>
              <a:rPr lang="en-GB" dirty="0"/>
            </a:br>
            <a:r>
              <a:rPr lang="en-GB" dirty="0"/>
              <a:t>both absorb environmental shocks</a:t>
            </a:r>
            <a:br>
              <a:rPr lang="en-GB" dirty="0"/>
            </a:br>
            <a:r>
              <a:rPr lang="en-GB" dirty="0"/>
              <a:t>and deliver on the energy transition.</a:t>
            </a:r>
          </a:p>
        </p:txBody>
      </p:sp>
      <p:sp>
        <p:nvSpPr>
          <p:cNvPr id="5" name="Text Placeholder 4">
            <a:extLst>
              <a:ext uri="{FF2B5EF4-FFF2-40B4-BE49-F238E27FC236}">
                <a16:creationId xmlns:a16="http://schemas.microsoft.com/office/drawing/2014/main" id="{6545E81C-9C52-BEDB-E8F0-EC8B9F6372DE}"/>
              </a:ext>
            </a:extLst>
          </p:cNvPr>
          <p:cNvSpPr>
            <a:spLocks noGrp="1"/>
          </p:cNvSpPr>
          <p:nvPr>
            <p:ph type="body" sz="quarter" idx="4294967295"/>
          </p:nvPr>
        </p:nvSpPr>
        <p:spPr>
          <a:xfrm>
            <a:off x="3334396" y="1709624"/>
            <a:ext cx="2448000" cy="1296000"/>
          </a:xfrm>
        </p:spPr>
        <p:txBody>
          <a:bodyPr tIns="108000"/>
          <a:lstStyle/>
          <a:p>
            <a:pPr marL="0" indent="0">
              <a:buNone/>
            </a:pPr>
            <a:r>
              <a:rPr lang="en-GB" sz="1600" dirty="0">
                <a:solidFill>
                  <a:schemeClr val="accent1"/>
                </a:solidFill>
                <a:latin typeface="Borna Medium" pitchFamily="2" charset="77"/>
              </a:rPr>
              <a:t>Nature</a:t>
            </a:r>
            <a:br>
              <a:rPr lang="en-GB" sz="1600" dirty="0">
                <a:solidFill>
                  <a:schemeClr val="accent1"/>
                </a:solidFill>
                <a:latin typeface="Borna Medium" pitchFamily="2" charset="77"/>
              </a:rPr>
            </a:br>
            <a:r>
              <a:rPr lang="en-GB" sz="1600" dirty="0">
                <a:solidFill>
                  <a:schemeClr val="accent1"/>
                </a:solidFill>
                <a:latin typeface="Borna Medium" pitchFamily="2" charset="77"/>
              </a:rPr>
              <a:t>positive</a:t>
            </a:r>
          </a:p>
          <a:p>
            <a:pPr marL="0" indent="0">
              <a:buNone/>
            </a:pPr>
            <a:r>
              <a:rPr lang="en-GB" dirty="0"/>
              <a:t>Protect biodiversity and enable</a:t>
            </a:r>
            <a:br>
              <a:rPr lang="en-GB" dirty="0"/>
            </a:br>
            <a:r>
              <a:rPr lang="en-GB" dirty="0"/>
              <a:t>nature recovery so that it can thrive</a:t>
            </a:r>
            <a:br>
              <a:rPr lang="en-GB" dirty="0"/>
            </a:br>
            <a:r>
              <a:rPr lang="en-GB" dirty="0"/>
              <a:t>across the places we work.</a:t>
            </a:r>
          </a:p>
          <a:p>
            <a:endParaRPr lang="en-GB" dirty="0"/>
          </a:p>
        </p:txBody>
      </p:sp>
      <p:sp>
        <p:nvSpPr>
          <p:cNvPr id="6" name="Text Placeholder 5">
            <a:extLst>
              <a:ext uri="{FF2B5EF4-FFF2-40B4-BE49-F238E27FC236}">
                <a16:creationId xmlns:a16="http://schemas.microsoft.com/office/drawing/2014/main" id="{2EBCC6AD-D47E-5182-5ACF-A9F62E0610EB}"/>
              </a:ext>
            </a:extLst>
          </p:cNvPr>
          <p:cNvSpPr>
            <a:spLocks noGrp="1"/>
          </p:cNvSpPr>
          <p:nvPr>
            <p:ph type="body" sz="quarter" idx="4294967295"/>
          </p:nvPr>
        </p:nvSpPr>
        <p:spPr>
          <a:xfrm>
            <a:off x="3334396" y="3852376"/>
            <a:ext cx="2448000" cy="1296000"/>
          </a:xfrm>
        </p:spPr>
        <p:txBody>
          <a:bodyPr tIns="108000"/>
          <a:lstStyle/>
          <a:p>
            <a:pPr marL="0" indent="0">
              <a:buNone/>
            </a:pPr>
            <a:r>
              <a:rPr lang="en-GB" sz="1600" dirty="0">
                <a:solidFill>
                  <a:schemeClr val="accent1"/>
                </a:solidFill>
                <a:latin typeface="Borna Medium" pitchFamily="2" charset="77"/>
              </a:rPr>
              <a:t>Net Zero</a:t>
            </a:r>
            <a:br>
              <a:rPr lang="en-GB" sz="1600" dirty="0">
                <a:solidFill>
                  <a:schemeClr val="accent1"/>
                </a:solidFill>
                <a:latin typeface="Borna Medium" pitchFamily="2" charset="77"/>
              </a:rPr>
            </a:br>
            <a:r>
              <a:rPr lang="en-GB" sz="1600" dirty="0">
                <a:solidFill>
                  <a:schemeClr val="accent1"/>
                </a:solidFill>
                <a:latin typeface="Borna Medium" pitchFamily="2" charset="77"/>
              </a:rPr>
              <a:t>organisation</a:t>
            </a:r>
          </a:p>
          <a:p>
            <a:pPr marL="0" indent="0">
              <a:buNone/>
            </a:pPr>
            <a:r>
              <a:rPr lang="en-GB" dirty="0"/>
              <a:t>Getting our own house in order</a:t>
            </a:r>
            <a:br>
              <a:rPr lang="en-GB" dirty="0"/>
            </a:br>
            <a:r>
              <a:rPr lang="en-GB" dirty="0"/>
              <a:t>and achieving Net Zero by 2040.</a:t>
            </a:r>
          </a:p>
        </p:txBody>
      </p:sp>
      <p:cxnSp>
        <p:nvCxnSpPr>
          <p:cNvPr id="2" name="Straight Connector 1">
            <a:extLst>
              <a:ext uri="{FF2B5EF4-FFF2-40B4-BE49-F238E27FC236}">
                <a16:creationId xmlns:a16="http://schemas.microsoft.com/office/drawing/2014/main" id="{33891F3C-B6FB-213B-A08F-3CACC3818380}"/>
              </a:ext>
            </a:extLst>
          </p:cNvPr>
          <p:cNvCxnSpPr>
            <a:cxnSpLocks/>
          </p:cNvCxnSpPr>
          <p:nvPr/>
        </p:nvCxnSpPr>
        <p:spPr>
          <a:xfrm>
            <a:off x="479425" y="1709624"/>
            <a:ext cx="2448000" cy="0"/>
          </a:xfrm>
          <a:prstGeom prst="line">
            <a:avLst/>
          </a:prstGeom>
          <a:ln w="19050" cap="rnd">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20DA00-8959-076C-B367-9F50E37E7FE4}"/>
              </a:ext>
            </a:extLst>
          </p:cNvPr>
          <p:cNvCxnSpPr>
            <a:cxnSpLocks/>
          </p:cNvCxnSpPr>
          <p:nvPr/>
        </p:nvCxnSpPr>
        <p:spPr>
          <a:xfrm>
            <a:off x="3334396" y="1709624"/>
            <a:ext cx="2448000" cy="0"/>
          </a:xfrm>
          <a:prstGeom prst="line">
            <a:avLst/>
          </a:prstGeom>
          <a:ln w="19050" cap="rnd">
            <a:gradFill flip="none" rotWithShape="1">
              <a:gsLst>
                <a:gs pos="0">
                  <a:schemeClr val="accent1"/>
                </a:gs>
                <a:gs pos="99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1B995D-5DB1-574A-698D-38B98AF8B867}"/>
              </a:ext>
            </a:extLst>
          </p:cNvPr>
          <p:cNvCxnSpPr>
            <a:cxnSpLocks/>
          </p:cNvCxnSpPr>
          <p:nvPr/>
        </p:nvCxnSpPr>
        <p:spPr>
          <a:xfrm>
            <a:off x="479425" y="3852376"/>
            <a:ext cx="2448000" cy="0"/>
          </a:xfrm>
          <a:prstGeom prst="line">
            <a:avLst/>
          </a:prstGeom>
          <a:ln w="19050" cap="rnd">
            <a:gradFill flip="none" rotWithShape="1">
              <a:gsLst>
                <a:gs pos="0">
                  <a:schemeClr val="accent1"/>
                </a:gs>
                <a:gs pos="99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7F3369-9680-D799-5846-0FE6E159D7E5}"/>
              </a:ext>
            </a:extLst>
          </p:cNvPr>
          <p:cNvCxnSpPr>
            <a:cxnSpLocks/>
          </p:cNvCxnSpPr>
          <p:nvPr/>
        </p:nvCxnSpPr>
        <p:spPr>
          <a:xfrm>
            <a:off x="3334396" y="3852376"/>
            <a:ext cx="2448000" cy="0"/>
          </a:xfrm>
          <a:prstGeom prst="line">
            <a:avLst/>
          </a:prstGeom>
          <a:ln w="19050" cap="rnd">
            <a:gradFill flip="none" rotWithShape="1">
              <a:gsLst>
                <a:gs pos="0">
                  <a:schemeClr val="accent1"/>
                </a:gs>
                <a:gs pos="99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79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7824409-A05F-8E35-31EA-25ACF86EEA3B}"/>
              </a:ext>
            </a:extLst>
          </p:cNvPr>
          <p:cNvGraphicFramePr>
            <a:graphicFrameLocks noGrp="1"/>
          </p:cNvGraphicFramePr>
          <p:nvPr>
            <p:extLst>
              <p:ext uri="{D42A27DB-BD31-4B8C-83A1-F6EECF244321}">
                <p14:modId xmlns:p14="http://schemas.microsoft.com/office/powerpoint/2010/main" val="2505752615"/>
              </p:ext>
            </p:extLst>
          </p:nvPr>
        </p:nvGraphicFramePr>
        <p:xfrm>
          <a:off x="4224338" y="1700214"/>
          <a:ext cx="7572247" cy="4707298"/>
        </p:xfrm>
        <a:graphic>
          <a:graphicData uri="http://schemas.openxmlformats.org/drawingml/2006/table">
            <a:tbl>
              <a:tblPr firstRow="1" bandRow="1">
                <a:tableStyleId>{2D5ABB26-0587-4C30-8999-92F81FD0307C}</a:tableStyleId>
              </a:tblPr>
              <a:tblGrid>
                <a:gridCol w="1610826">
                  <a:extLst>
                    <a:ext uri="{9D8B030D-6E8A-4147-A177-3AD203B41FA5}">
                      <a16:colId xmlns:a16="http://schemas.microsoft.com/office/drawing/2014/main" val="3294580950"/>
                    </a:ext>
                  </a:extLst>
                </a:gridCol>
                <a:gridCol w="987331">
                  <a:extLst>
                    <a:ext uri="{9D8B030D-6E8A-4147-A177-3AD203B41FA5}">
                      <a16:colId xmlns:a16="http://schemas.microsoft.com/office/drawing/2014/main" val="381416090"/>
                    </a:ext>
                  </a:extLst>
                </a:gridCol>
                <a:gridCol w="3312337">
                  <a:extLst>
                    <a:ext uri="{9D8B030D-6E8A-4147-A177-3AD203B41FA5}">
                      <a16:colId xmlns:a16="http://schemas.microsoft.com/office/drawing/2014/main" val="3203749368"/>
                    </a:ext>
                  </a:extLst>
                </a:gridCol>
                <a:gridCol w="1661753">
                  <a:extLst>
                    <a:ext uri="{9D8B030D-6E8A-4147-A177-3AD203B41FA5}">
                      <a16:colId xmlns:a16="http://schemas.microsoft.com/office/drawing/2014/main" val="828844004"/>
                    </a:ext>
                  </a:extLst>
                </a:gridCol>
              </a:tblGrid>
              <a:tr h="339463">
                <a:tc>
                  <a:txBody>
                    <a:bodyPr/>
                    <a:lstStyle/>
                    <a:p>
                      <a:r>
                        <a:rPr lang="en-GB" sz="1000" b="1" dirty="0">
                          <a:solidFill>
                            <a:schemeClr val="bg1"/>
                          </a:solidFill>
                        </a:rPr>
                        <a:t>Source</a:t>
                      </a:r>
                    </a:p>
                  </a:txBody>
                  <a:tcPr marT="108000" marB="10800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solidFill>
                  </a:tcPr>
                </a:tc>
                <a:tc>
                  <a:txBody>
                    <a:bodyPr/>
                    <a:lstStyle/>
                    <a:p>
                      <a:r>
                        <a:rPr lang="en-GB" sz="1000" b="1" dirty="0">
                          <a:solidFill>
                            <a:schemeClr val="bg1"/>
                          </a:solidFill>
                        </a:rPr>
                        <a:t>GHG Scope</a:t>
                      </a:r>
                    </a:p>
                  </a:txBody>
                  <a:tcPr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solidFill>
                  </a:tcPr>
                </a:tc>
                <a:tc>
                  <a:txBody>
                    <a:bodyPr/>
                    <a:lstStyle/>
                    <a:p>
                      <a:r>
                        <a:rPr lang="en-GB" sz="1000" b="1" dirty="0">
                          <a:solidFill>
                            <a:schemeClr val="bg1"/>
                          </a:solidFill>
                        </a:rPr>
                        <a:t>In scope</a:t>
                      </a:r>
                    </a:p>
                  </a:txBody>
                  <a:tcPr marT="108000" marB="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solidFill>
                  </a:tcPr>
                </a:tc>
                <a:tc>
                  <a:txBody>
                    <a:bodyPr/>
                    <a:lstStyle/>
                    <a:p>
                      <a:r>
                        <a:rPr lang="en-GB" sz="1000" b="1" dirty="0">
                          <a:solidFill>
                            <a:schemeClr val="bg1"/>
                          </a:solidFill>
                        </a:rPr>
                        <a:t>Out of scope</a:t>
                      </a:r>
                    </a:p>
                  </a:txBody>
                  <a:tcPr marT="108000" marB="10800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06559410"/>
                  </a:ext>
                </a:extLst>
              </a:tr>
              <a:tr h="461939">
                <a:tc>
                  <a:txBody>
                    <a:bodyPr/>
                    <a:lstStyle/>
                    <a:p>
                      <a:r>
                        <a:rPr lang="en-GB" sz="800" b="0" i="1" dirty="0">
                          <a:solidFill>
                            <a:schemeClr val="tx2"/>
                          </a:solidFill>
                        </a:rPr>
                        <a:t>Energy use -</a:t>
                      </a:r>
                    </a:p>
                    <a:p>
                      <a:pPr lvl="0">
                        <a:buNone/>
                      </a:pPr>
                      <a:r>
                        <a:rPr lang="en-GB" sz="800" b="0" dirty="0">
                          <a:solidFill>
                            <a:schemeClr val="tx2"/>
                          </a:solidFill>
                        </a:rPr>
                        <a:t>Fuel</a:t>
                      </a:r>
                    </a:p>
                  </a:txBody>
                  <a:tcPr marT="108000" marB="10800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en-GB" sz="800" b="0" dirty="0">
                          <a:solidFill>
                            <a:schemeClr val="tx2"/>
                          </a:solidFill>
                        </a:rPr>
                        <a:t>1</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en-GB" sz="800" b="0" dirty="0">
                          <a:solidFill>
                            <a:schemeClr val="tx2"/>
                          </a:solidFill>
                        </a:rPr>
                        <a:t>Petrol, diesel, LPG we purchase to fuel our fleet and plant</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endParaRPr lang="en-GB"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17169765"/>
                  </a:ext>
                </a:extLst>
              </a:tr>
              <a:tr h="584416">
                <a:tc>
                  <a:txBody>
                    <a:bodyPr/>
                    <a:lstStyle/>
                    <a:p>
                      <a:pPr lvl="0">
                        <a:buNone/>
                      </a:pPr>
                      <a:r>
                        <a:rPr lang="en-GB" sz="800" b="0" i="1" dirty="0">
                          <a:solidFill>
                            <a:schemeClr val="tx2"/>
                          </a:solidFill>
                        </a:rPr>
                        <a:t>Energy use -</a:t>
                      </a:r>
                    </a:p>
                    <a:p>
                      <a:pPr lvl="0">
                        <a:buNone/>
                      </a:pPr>
                      <a:r>
                        <a:rPr lang="en-GB" sz="800" b="0" dirty="0">
                          <a:solidFill>
                            <a:schemeClr val="tx2"/>
                          </a:solidFill>
                        </a:rPr>
                        <a:t>Electricity</a:t>
                      </a:r>
                    </a:p>
                  </a:txBody>
                  <a:tcPr marT="108000" marB="10800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pPr lvl="0">
                        <a:buNone/>
                      </a:pPr>
                      <a:r>
                        <a:rPr lang="en-GB" sz="800" b="0" dirty="0">
                          <a:solidFill>
                            <a:schemeClr val="tx2"/>
                          </a:solidFill>
                        </a:rPr>
                        <a:t>2</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pPr lvl="0">
                        <a:buNone/>
                      </a:pPr>
                      <a:r>
                        <a:rPr lang="en-GB" sz="800" b="0" dirty="0">
                          <a:solidFill>
                            <a:schemeClr val="tx2"/>
                          </a:solidFill>
                        </a:rPr>
                        <a:t>Electricity and gas we purchase to light and heat our buildings</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pPr lvl="0">
                        <a:buNone/>
                      </a:pPr>
                      <a:r>
                        <a:rPr lang="en-GB" sz="800" b="0" dirty="0">
                          <a:solidFill>
                            <a:schemeClr val="tx2"/>
                          </a:solidFill>
                        </a:rPr>
                        <a:t>Energy we don't purchase (energy used by Amey people in client offices)</a:t>
                      </a:r>
                    </a:p>
                  </a:txBody>
                  <a:tcPr marT="108000" marB="10800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431212751"/>
                  </a:ext>
                </a:extLst>
              </a:tr>
              <a:tr h="951846">
                <a:tc>
                  <a:txBody>
                    <a:bodyPr/>
                    <a:lstStyle/>
                    <a:p>
                      <a:pPr lvl="0">
                        <a:buNone/>
                      </a:pPr>
                      <a:r>
                        <a:rPr lang="en-GB" sz="800" b="0" dirty="0">
                          <a:solidFill>
                            <a:schemeClr val="tx2"/>
                          </a:solidFill>
                        </a:rPr>
                        <a:t>Purchased goods</a:t>
                      </a:r>
                      <a:br>
                        <a:rPr lang="en-GB" sz="800" b="0" dirty="0">
                          <a:solidFill>
                            <a:schemeClr val="tx2"/>
                          </a:solidFill>
                        </a:rPr>
                      </a:br>
                      <a:r>
                        <a:rPr lang="en-GB" sz="800" b="0" dirty="0">
                          <a:solidFill>
                            <a:schemeClr val="tx2"/>
                          </a:solidFill>
                        </a:rPr>
                        <a:t>and services*</a:t>
                      </a:r>
                      <a:endParaRPr lang="en-US" sz="800" b="0" dirty="0">
                        <a:solidFill>
                          <a:schemeClr val="tx2"/>
                        </a:solidFill>
                      </a:endParaRPr>
                    </a:p>
                  </a:txBody>
                  <a:tcPr marT="108000" marB="10800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lvl="0">
                        <a:buNone/>
                      </a:pPr>
                      <a:r>
                        <a:rPr lang="en-GB" sz="800" b="0" dirty="0">
                          <a:solidFill>
                            <a:schemeClr val="tx2"/>
                          </a:solidFill>
                        </a:rPr>
                        <a:t>3 (Category 1)</a:t>
                      </a:r>
                      <a:endParaRPr lang="en-US"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lvl="0">
                        <a:buNone/>
                      </a:pPr>
                      <a:r>
                        <a:rPr lang="en-GB" sz="800" b="0" dirty="0">
                          <a:solidFill>
                            <a:schemeClr val="tx2"/>
                          </a:solidFill>
                        </a:rPr>
                        <a:t>Contractor emissions: Petrol, diesel and LPG purchased to deliver services to Amey. The electricity and gas to light and heat their buildings.</a:t>
                      </a:r>
                      <a:endParaRPr lang="en-US" sz="800" b="0" dirty="0">
                        <a:solidFill>
                          <a:schemeClr val="tx2"/>
                        </a:solidFill>
                      </a:endParaRPr>
                    </a:p>
                    <a:p>
                      <a:pPr lvl="0">
                        <a:buNone/>
                      </a:pPr>
                      <a:endParaRPr lang="en-GB" sz="800" b="0" dirty="0">
                        <a:solidFill>
                          <a:schemeClr val="tx2"/>
                        </a:solidFill>
                      </a:endParaRPr>
                    </a:p>
                    <a:p>
                      <a:pPr lvl="0">
                        <a:buNone/>
                      </a:pPr>
                      <a:r>
                        <a:rPr lang="en-GB" sz="800" b="0" dirty="0">
                          <a:solidFill>
                            <a:schemeClr val="tx2"/>
                          </a:solidFill>
                        </a:rPr>
                        <a:t>Goods used: Embodied carbon from the extraction, production and transportation of goods we purchase</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lvl="0">
                        <a:buNone/>
                      </a:pPr>
                      <a:endParaRPr lang="en-GB"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00614496"/>
                  </a:ext>
                </a:extLst>
              </a:tr>
              <a:tr h="584416">
                <a:tc>
                  <a:txBody>
                    <a:bodyPr/>
                    <a:lstStyle/>
                    <a:p>
                      <a:r>
                        <a:rPr lang="en-GB" sz="800" b="0" dirty="0">
                          <a:solidFill>
                            <a:schemeClr val="tx2"/>
                          </a:solidFill>
                        </a:rPr>
                        <a:t>Fuel and energy related activities (not included in Scope 1 or Scope 2)</a:t>
                      </a:r>
                    </a:p>
                  </a:txBody>
                  <a:tcPr marT="108000" marB="10800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r>
                        <a:rPr lang="en-GB" sz="800" b="0" dirty="0">
                          <a:solidFill>
                            <a:schemeClr val="tx2"/>
                          </a:solidFill>
                        </a:rPr>
                        <a:t>3 (Category 3)</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r>
                        <a:rPr lang="en-GB" sz="800" b="0" dirty="0">
                          <a:solidFill>
                            <a:schemeClr val="tx2"/>
                          </a:solidFill>
                        </a:rPr>
                        <a:t>Emissions associated with extraction, refining and transporting to the forecourt or on-site storage of the fuel we use; and transmission losses on energy we purchase</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endParaRPr lang="en-GB"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2098586682"/>
                  </a:ext>
                </a:extLst>
              </a:tr>
              <a:tr h="461939">
                <a:tc>
                  <a:txBody>
                    <a:bodyPr/>
                    <a:lstStyle/>
                    <a:p>
                      <a:r>
                        <a:rPr lang="en-GB" sz="800" b="0" dirty="0">
                          <a:solidFill>
                            <a:schemeClr val="tx2"/>
                          </a:solidFill>
                        </a:rPr>
                        <a:t>Upstream transportation</a:t>
                      </a:r>
                      <a:br>
                        <a:rPr lang="en-GB" sz="800" b="0" dirty="0">
                          <a:solidFill>
                            <a:schemeClr val="tx2"/>
                          </a:solidFill>
                        </a:rPr>
                      </a:br>
                      <a:r>
                        <a:rPr lang="en-GB" sz="800" b="0" dirty="0">
                          <a:solidFill>
                            <a:schemeClr val="tx2"/>
                          </a:solidFill>
                        </a:rPr>
                        <a:t>and distribution</a:t>
                      </a:r>
                    </a:p>
                  </a:txBody>
                  <a:tcPr marT="108000" marB="10800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en-GB" sz="800" b="0" dirty="0">
                          <a:solidFill>
                            <a:schemeClr val="tx2"/>
                          </a:solidFill>
                        </a:rPr>
                        <a:t>3 (Category 4)</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r>
                        <a:rPr lang="en-GB" sz="800" b="0" dirty="0">
                          <a:solidFill>
                            <a:schemeClr val="tx2"/>
                          </a:solidFill>
                        </a:rPr>
                        <a:t>Transportation and distribution between our suppliers and the point of use of good we purchase</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endParaRPr lang="en-GB"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9220966"/>
                  </a:ext>
                </a:extLst>
              </a:tr>
              <a:tr h="461939">
                <a:tc>
                  <a:txBody>
                    <a:bodyPr/>
                    <a:lstStyle/>
                    <a:p>
                      <a:pPr lvl="0">
                        <a:buNone/>
                      </a:pPr>
                      <a:r>
                        <a:rPr lang="en-GB" sz="800" b="0" dirty="0">
                          <a:solidFill>
                            <a:schemeClr val="tx2"/>
                          </a:solidFill>
                        </a:rPr>
                        <a:t>Waste generated</a:t>
                      </a:r>
                      <a:br>
                        <a:rPr lang="en-US" sz="800" b="0" dirty="0">
                          <a:solidFill>
                            <a:schemeClr val="tx2"/>
                          </a:solidFill>
                        </a:rPr>
                      </a:br>
                      <a:r>
                        <a:rPr lang="en-US" sz="800" b="0" dirty="0">
                          <a:solidFill>
                            <a:schemeClr val="tx2"/>
                          </a:solidFill>
                        </a:rPr>
                        <a:t>in </a:t>
                      </a:r>
                      <a:r>
                        <a:rPr lang="en-GB" sz="800" b="0" dirty="0">
                          <a:solidFill>
                            <a:schemeClr val="tx2"/>
                          </a:solidFill>
                        </a:rPr>
                        <a:t>operations</a:t>
                      </a:r>
                    </a:p>
                  </a:txBody>
                  <a:tcPr marT="108000" marB="10800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pPr lvl="0">
                        <a:buNone/>
                      </a:pPr>
                      <a:r>
                        <a:rPr lang="en-GB" sz="800" b="0" dirty="0">
                          <a:solidFill>
                            <a:schemeClr val="tx2"/>
                          </a:solidFill>
                        </a:rPr>
                        <a:t>3 (Category 5)</a:t>
                      </a:r>
                      <a:endParaRPr lang="en-US"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pPr lvl="0">
                        <a:buNone/>
                      </a:pPr>
                      <a:r>
                        <a:rPr lang="en-GB" sz="800" b="0" dirty="0">
                          <a:solidFill>
                            <a:schemeClr val="tx2"/>
                          </a:solidFill>
                        </a:rPr>
                        <a:t>Treatment of waste produced by Amey in the delivery of our services</a:t>
                      </a:r>
                      <a:endParaRPr lang="en-US"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pPr lvl="0">
                        <a:buNone/>
                      </a:pPr>
                      <a:r>
                        <a:rPr lang="en-GB" sz="800" b="0" dirty="0">
                          <a:solidFill>
                            <a:schemeClr val="tx2"/>
                          </a:solidFill>
                        </a:rPr>
                        <a:t>Client waste managed</a:t>
                      </a:r>
                      <a:br>
                        <a:rPr lang="en-GB" sz="800" b="0" dirty="0">
                          <a:solidFill>
                            <a:schemeClr val="tx2"/>
                          </a:solidFill>
                        </a:rPr>
                      </a:br>
                      <a:r>
                        <a:rPr lang="en-GB" sz="800" b="0" dirty="0">
                          <a:solidFill>
                            <a:schemeClr val="tx2"/>
                          </a:solidFill>
                        </a:rPr>
                        <a:t>by Amey</a:t>
                      </a:r>
                      <a:endParaRPr lang="en-US"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488622032"/>
                  </a:ext>
                </a:extLst>
              </a:tr>
              <a:tr h="461939">
                <a:tc>
                  <a:txBody>
                    <a:bodyPr/>
                    <a:lstStyle/>
                    <a:p>
                      <a:pPr lvl="0">
                        <a:buNone/>
                      </a:pPr>
                      <a:r>
                        <a:rPr lang="en-GB" sz="800" b="0" dirty="0">
                          <a:solidFill>
                            <a:schemeClr val="tx2"/>
                          </a:solidFill>
                        </a:rPr>
                        <a:t>Business travel</a:t>
                      </a:r>
                    </a:p>
                  </a:txBody>
                  <a:tcPr marT="108000" marB="10800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lvl="0">
                        <a:buNone/>
                      </a:pPr>
                      <a:r>
                        <a:rPr lang="en-GB" sz="800" b="0" dirty="0">
                          <a:solidFill>
                            <a:schemeClr val="tx2"/>
                          </a:solidFill>
                        </a:rPr>
                        <a:t>3 (Category 6)</a:t>
                      </a:r>
                      <a:endParaRPr lang="en-US"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lvl="0">
                        <a:buNone/>
                      </a:pPr>
                      <a:r>
                        <a:rPr lang="en-GB" sz="800" b="0" dirty="0">
                          <a:solidFill>
                            <a:schemeClr val="tx2"/>
                          </a:solidFill>
                        </a:rPr>
                        <a:t>Our flights, trains, buses, taxis, cars and hotel accommodation for business travel</a:t>
                      </a:r>
                      <a:endParaRPr lang="en-US"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lvl="0">
                        <a:buNone/>
                      </a:pPr>
                      <a:endParaRPr lang="en-GB"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36523021"/>
                  </a:ext>
                </a:extLst>
              </a:tr>
              <a:tr h="370464">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lang="en-GB" sz="800" b="0" dirty="0">
                          <a:solidFill>
                            <a:schemeClr val="tx2"/>
                          </a:solidFill>
                        </a:rPr>
                        <a:t>Employee commuting</a:t>
                      </a:r>
                      <a:endParaRPr lang="en-US" sz="800" b="0" dirty="0">
                        <a:solidFill>
                          <a:schemeClr val="tx2"/>
                        </a:solidFill>
                      </a:endParaRPr>
                    </a:p>
                  </a:txBody>
                  <a:tcPr marT="108000" marB="10800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pPr lvl="0">
                        <a:buNone/>
                      </a:pPr>
                      <a:r>
                        <a:rPr lang="en-US" sz="800" b="0" dirty="0">
                          <a:solidFill>
                            <a:schemeClr val="tx2"/>
                          </a:solidFill>
                        </a:rPr>
                        <a:t>3 (Category 7)</a:t>
                      </a: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pPr lvl="0">
                        <a:buNone/>
                      </a:pPr>
                      <a:r>
                        <a:rPr lang="en-GB" sz="800" b="0" dirty="0">
                          <a:solidFill>
                            <a:schemeClr val="tx2"/>
                          </a:solidFill>
                        </a:rPr>
                        <a:t>Our trains, buses, taxis and cars for commuting</a:t>
                      </a:r>
                      <a:endParaRPr lang="en-US"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1">
                        <a:alpha val="10000"/>
                      </a:schemeClr>
                    </a:solidFill>
                  </a:tcPr>
                </a:tc>
                <a:tc>
                  <a:txBody>
                    <a:bodyPr/>
                    <a:lstStyle/>
                    <a:p>
                      <a:pPr lvl="0">
                        <a:buNone/>
                      </a:pPr>
                      <a:endParaRPr lang="en-GB" sz="800" b="0" dirty="0">
                        <a:solidFill>
                          <a:schemeClr val="tx2"/>
                        </a:solidFill>
                      </a:endParaRPr>
                    </a:p>
                  </a:txBody>
                  <a:tcPr marT="108000" marB="10800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410535270"/>
                  </a:ext>
                </a:extLst>
              </a:tr>
            </a:tbl>
          </a:graphicData>
        </a:graphic>
      </p:graphicFrame>
      <p:grpSp>
        <p:nvGrpSpPr>
          <p:cNvPr id="17" name="Group 16">
            <a:extLst>
              <a:ext uri="{FF2B5EF4-FFF2-40B4-BE49-F238E27FC236}">
                <a16:creationId xmlns:a16="http://schemas.microsoft.com/office/drawing/2014/main" id="{693A154A-C657-DAFD-6B60-EAC3A1A0BF1A}"/>
              </a:ext>
            </a:extLst>
          </p:cNvPr>
          <p:cNvGrpSpPr/>
          <p:nvPr/>
        </p:nvGrpSpPr>
        <p:grpSpPr>
          <a:xfrm>
            <a:off x="8300484" y="2966484"/>
            <a:ext cx="3891516" cy="3891516"/>
            <a:chOff x="8300484" y="2966484"/>
            <a:chExt cx="3891516" cy="3891516"/>
          </a:xfrm>
        </p:grpSpPr>
        <p:pic>
          <p:nvPicPr>
            <p:cNvPr id="16" name="Picture 15" descr="A black and white object with a white edge&#10;&#10;Description automatically generated">
              <a:extLst>
                <a:ext uri="{FF2B5EF4-FFF2-40B4-BE49-F238E27FC236}">
                  <a16:creationId xmlns:a16="http://schemas.microsoft.com/office/drawing/2014/main" id="{91982ED5-6755-5D23-86DE-F3BF7A3A8C9F}"/>
                </a:ext>
              </a:extLst>
            </p:cNvPr>
            <p:cNvPicPr>
              <a:picLocks noChangeAspect="1"/>
            </p:cNvPicPr>
            <p:nvPr/>
          </p:nvPicPr>
          <p:blipFill>
            <a:blip r:embed="rId2"/>
            <a:stretch>
              <a:fillRect/>
            </a:stretch>
          </p:blipFill>
          <p:spPr>
            <a:xfrm>
              <a:off x="9871502" y="2966484"/>
              <a:ext cx="2320497" cy="3891516"/>
            </a:xfrm>
            <a:prstGeom prst="rect">
              <a:avLst/>
            </a:prstGeom>
          </p:spPr>
        </p:pic>
        <p:pic>
          <p:nvPicPr>
            <p:cNvPr id="13" name="Picture 12" descr="A black and purple curved corner&#10;&#10;Description automatically generated">
              <a:extLst>
                <a:ext uri="{FF2B5EF4-FFF2-40B4-BE49-F238E27FC236}">
                  <a16:creationId xmlns:a16="http://schemas.microsoft.com/office/drawing/2014/main" id="{C4F734A8-EC4B-E5C3-8116-5A83764674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300484" y="2966484"/>
              <a:ext cx="3891516" cy="3891516"/>
            </a:xfrm>
            <a:prstGeom prst="rect">
              <a:avLst/>
            </a:prstGeom>
          </p:spPr>
        </p:pic>
      </p:grpSp>
      <p:sp>
        <p:nvSpPr>
          <p:cNvPr id="2" name="Text Placeholder 1">
            <a:extLst>
              <a:ext uri="{FF2B5EF4-FFF2-40B4-BE49-F238E27FC236}">
                <a16:creationId xmlns:a16="http://schemas.microsoft.com/office/drawing/2014/main" id="{510E1A06-86A0-41A2-226A-6F2E18DF85C4}"/>
              </a:ext>
            </a:extLst>
          </p:cNvPr>
          <p:cNvSpPr>
            <a:spLocks noGrp="1"/>
          </p:cNvSpPr>
          <p:nvPr>
            <p:ph type="body" sz="quarter" idx="15"/>
          </p:nvPr>
        </p:nvSpPr>
        <p:spPr>
          <a:xfrm>
            <a:off x="479426" y="1703276"/>
            <a:ext cx="2889850" cy="4678473"/>
          </a:xfrm>
        </p:spPr>
        <p:txBody>
          <a:bodyPr/>
          <a:lstStyle/>
          <a:p>
            <a:pPr marL="0" indent="0">
              <a:buNone/>
            </a:pPr>
            <a:r>
              <a:rPr lang="en-US" b="1" dirty="0"/>
              <a:t>We use the GHG Protocol Corporate Accounting and Reporting Standard to measure our emissions.</a:t>
            </a:r>
          </a:p>
          <a:p>
            <a:pPr marL="0" indent="0">
              <a:buNone/>
            </a:pPr>
            <a:r>
              <a:rPr lang="en-US" dirty="0"/>
              <a:t>This table provides a breakdown of all</a:t>
            </a:r>
            <a:br>
              <a:rPr lang="en-US" dirty="0"/>
            </a:br>
            <a:r>
              <a:rPr lang="en-US" dirty="0"/>
              <a:t>the scopes that Amey report under and descriptions of what that comprises.</a:t>
            </a:r>
          </a:p>
          <a:p>
            <a:pPr marL="0" indent="0">
              <a:buNone/>
            </a:pPr>
            <a:r>
              <a:rPr lang="en-US" dirty="0"/>
              <a:t>Each year we partner with </a:t>
            </a:r>
            <a:r>
              <a:rPr lang="en-GB" dirty="0"/>
              <a:t>British Standards Institution (</a:t>
            </a:r>
            <a:r>
              <a:rPr lang="en-US" dirty="0"/>
              <a:t>BSI) to verify</a:t>
            </a:r>
            <a:br>
              <a:rPr lang="en-US" dirty="0"/>
            </a:br>
            <a:r>
              <a:rPr lang="en-US" dirty="0"/>
              <a:t>our emissions in accordance with</a:t>
            </a:r>
            <a:br>
              <a:rPr lang="en-US" dirty="0"/>
            </a:br>
            <a:r>
              <a:rPr lang="en-US" dirty="0"/>
              <a:t>ISO 14064-1 </a:t>
            </a:r>
            <a:r>
              <a:rPr lang="en-GB" dirty="0"/>
              <a:t>(quantifying and reporting greenhouse gas emissions).</a:t>
            </a:r>
          </a:p>
          <a:p>
            <a:pPr marL="0" indent="0">
              <a:buNone/>
            </a:pPr>
            <a:r>
              <a:rPr lang="en-GB" dirty="0"/>
              <a:t>Our Greenhouse Gas Management System documents our method and processes.</a:t>
            </a:r>
            <a:endParaRPr lang="en-US" dirty="0"/>
          </a:p>
          <a:p>
            <a:pPr marL="0" indent="0">
              <a:buNone/>
            </a:pPr>
            <a:endParaRPr lang="en-US" dirty="0"/>
          </a:p>
          <a:p>
            <a:pPr marL="0" indent="0">
              <a:buNone/>
            </a:pPr>
            <a:endParaRPr lang="en-GB" dirty="0"/>
          </a:p>
        </p:txBody>
      </p:sp>
      <p:sp>
        <p:nvSpPr>
          <p:cNvPr id="3" name="Slide Number Placeholder 2">
            <a:extLst>
              <a:ext uri="{FF2B5EF4-FFF2-40B4-BE49-F238E27FC236}">
                <a16:creationId xmlns:a16="http://schemas.microsoft.com/office/drawing/2014/main" id="{A520CA41-E612-DDDB-2003-A307A8ADAAF4}"/>
              </a:ext>
            </a:extLst>
          </p:cNvPr>
          <p:cNvSpPr>
            <a:spLocks noGrp="1"/>
          </p:cNvSpPr>
          <p:nvPr>
            <p:ph type="sldNum" sz="quarter" idx="4"/>
          </p:nvPr>
        </p:nvSpPr>
        <p:spPr/>
        <p:txBody>
          <a:bodyPr/>
          <a:lstStyle/>
          <a:p>
            <a:fld id="{D63BC410-9C02-4BC6-8378-D69DEB8A7587}" type="slidenum">
              <a:rPr lang="en-GB" smtClean="0"/>
              <a:pPr/>
              <a:t>4</a:t>
            </a:fld>
            <a:endParaRPr lang="en-GB"/>
          </a:p>
        </p:txBody>
      </p:sp>
      <p:sp>
        <p:nvSpPr>
          <p:cNvPr id="7" name="Title 6">
            <a:extLst>
              <a:ext uri="{FF2B5EF4-FFF2-40B4-BE49-F238E27FC236}">
                <a16:creationId xmlns:a16="http://schemas.microsoft.com/office/drawing/2014/main" id="{0171DDEF-BAD3-2BF8-3A61-E04D2365C0D5}"/>
              </a:ext>
            </a:extLst>
          </p:cNvPr>
          <p:cNvSpPr>
            <a:spLocks noGrp="1"/>
          </p:cNvSpPr>
          <p:nvPr>
            <p:ph type="title"/>
          </p:nvPr>
        </p:nvSpPr>
        <p:spPr/>
        <p:txBody>
          <a:bodyPr/>
          <a:lstStyle/>
          <a:p>
            <a:r>
              <a:rPr lang="en-GB" dirty="0"/>
              <a:t>Scoping and measuring our greenhouse gas emissions</a:t>
            </a:r>
          </a:p>
        </p:txBody>
      </p:sp>
      <p:sp>
        <p:nvSpPr>
          <p:cNvPr id="9" name="TextBox 8">
            <a:extLst>
              <a:ext uri="{FF2B5EF4-FFF2-40B4-BE49-F238E27FC236}">
                <a16:creationId xmlns:a16="http://schemas.microsoft.com/office/drawing/2014/main" id="{79E1DB9B-135E-6FA8-F056-8704F23DCA13}"/>
              </a:ext>
            </a:extLst>
          </p:cNvPr>
          <p:cNvSpPr txBox="1"/>
          <p:nvPr/>
        </p:nvSpPr>
        <p:spPr>
          <a:xfrm>
            <a:off x="479425" y="5761595"/>
            <a:ext cx="2889851" cy="645731"/>
          </a:xfrm>
          <a:prstGeom prst="rect">
            <a:avLst/>
          </a:prstGeom>
          <a:noFill/>
        </p:spPr>
        <p:txBody>
          <a:bodyPr wrap="square" lIns="0" tIns="0" rIns="0" bIns="0" anchor="b">
            <a:noAutofit/>
          </a:bodyPr>
          <a:lstStyle/>
          <a:p>
            <a:pPr marL="47625" indent="-47625">
              <a:lnSpc>
                <a:spcPct val="110000"/>
              </a:lnSpc>
              <a:spcBef>
                <a:spcPts val="1200"/>
              </a:spcBef>
            </a:pPr>
            <a:r>
              <a:rPr lang="en-US" sz="700" dirty="0">
                <a:solidFill>
                  <a:schemeClr val="tx2"/>
                </a:solidFill>
                <a:latin typeface="Arial"/>
                <a:cs typeface="Arial"/>
              </a:rPr>
              <a:t>*	We are currently using financial proxies to support Scope 3 –</a:t>
            </a:r>
            <a:br>
              <a:rPr lang="en-US" sz="700" dirty="0">
                <a:solidFill>
                  <a:schemeClr val="tx2"/>
                </a:solidFill>
                <a:latin typeface="Arial"/>
                <a:cs typeface="Arial"/>
              </a:rPr>
            </a:br>
            <a:r>
              <a:rPr lang="en-US" sz="700" dirty="0">
                <a:solidFill>
                  <a:schemeClr val="tx2"/>
                </a:solidFill>
                <a:latin typeface="Arial"/>
                <a:cs typeface="Arial"/>
              </a:rPr>
              <a:t>Category 1 emission reporting and are working towards using supplier led carbon information as we progress our journey towards Net Zero.</a:t>
            </a:r>
          </a:p>
        </p:txBody>
      </p:sp>
    </p:spTree>
    <p:extLst>
      <p:ext uri="{BB962C8B-B14F-4D97-AF65-F5344CB8AC3E}">
        <p14:creationId xmlns:p14="http://schemas.microsoft.com/office/powerpoint/2010/main" val="406635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679BA4-865D-FA04-D1F1-71EEE21DA920}"/>
              </a:ext>
            </a:extLst>
          </p:cNvPr>
          <p:cNvSpPr>
            <a:spLocks noGrp="1"/>
          </p:cNvSpPr>
          <p:nvPr>
            <p:ph type="body" sz="quarter" idx="15"/>
          </p:nvPr>
        </p:nvSpPr>
        <p:spPr>
          <a:xfrm>
            <a:off x="498616" y="3785336"/>
            <a:ext cx="4023958" cy="2596412"/>
          </a:xfrm>
        </p:spPr>
        <p:txBody>
          <a:bodyPr/>
          <a:lstStyle/>
          <a:p>
            <a:pPr marL="0" indent="0">
              <a:buNone/>
            </a:pPr>
            <a:r>
              <a:rPr lang="en-GB" sz="1600" dirty="0">
                <a:solidFill>
                  <a:schemeClr val="tx1"/>
                </a:solidFill>
                <a:latin typeface="Borna Medium" pitchFamily="2" charset="77"/>
              </a:rPr>
              <a:t>Near-Term Targets</a:t>
            </a:r>
          </a:p>
          <a:p>
            <a:pPr marL="0" indent="0">
              <a:buNone/>
            </a:pPr>
            <a:r>
              <a:rPr lang="en-GB" dirty="0">
                <a:solidFill>
                  <a:schemeClr val="tx2"/>
                </a:solidFill>
              </a:rPr>
              <a:t>Amey UK Limited commits to reduce absolute Scope 1 and 2 GHG emissions 52.8% by 2030 from a 2019 base year.*</a:t>
            </a:r>
          </a:p>
          <a:p>
            <a:pPr marL="0" indent="0">
              <a:buNone/>
            </a:pPr>
            <a:r>
              <a:rPr lang="en-GB" dirty="0">
                <a:solidFill>
                  <a:schemeClr val="tx2"/>
                </a:solidFill>
              </a:rPr>
              <a:t>Amey UK Limited also commits to reduce absolute Scope 3 GHG emissions 30.0% within the same timeframe.*</a:t>
            </a:r>
          </a:p>
          <a:p>
            <a:pPr marL="0" indent="0">
              <a:buNone/>
            </a:pPr>
            <a:endParaRPr lang="en-GB" dirty="0"/>
          </a:p>
        </p:txBody>
      </p:sp>
      <p:sp>
        <p:nvSpPr>
          <p:cNvPr id="5" name="Slide Number Placeholder 4">
            <a:extLst>
              <a:ext uri="{FF2B5EF4-FFF2-40B4-BE49-F238E27FC236}">
                <a16:creationId xmlns:a16="http://schemas.microsoft.com/office/drawing/2014/main" id="{8FC9E758-ACAA-5DC0-1931-D212558D1F3D}"/>
              </a:ext>
            </a:extLst>
          </p:cNvPr>
          <p:cNvSpPr>
            <a:spLocks noGrp="1"/>
          </p:cNvSpPr>
          <p:nvPr>
            <p:ph type="sldNum" sz="quarter" idx="4"/>
          </p:nvPr>
        </p:nvSpPr>
        <p:spPr/>
        <p:txBody>
          <a:bodyPr/>
          <a:lstStyle/>
          <a:p>
            <a:fld id="{D63BC410-9C02-4BC6-8378-D69DEB8A7587}" type="slidenum">
              <a:rPr lang="en-GB" smtClean="0"/>
              <a:pPr/>
              <a:t>5</a:t>
            </a:fld>
            <a:endParaRPr lang="en-GB"/>
          </a:p>
        </p:txBody>
      </p:sp>
      <p:sp>
        <p:nvSpPr>
          <p:cNvPr id="4" name="Text Placeholder 3">
            <a:extLst>
              <a:ext uri="{FF2B5EF4-FFF2-40B4-BE49-F238E27FC236}">
                <a16:creationId xmlns:a16="http://schemas.microsoft.com/office/drawing/2014/main" id="{2408A439-AB72-A5EA-A280-5E1DF112DEDF}"/>
              </a:ext>
            </a:extLst>
          </p:cNvPr>
          <p:cNvSpPr>
            <a:spLocks noGrp="1"/>
          </p:cNvSpPr>
          <p:nvPr>
            <p:ph type="body" sz="quarter" idx="16"/>
          </p:nvPr>
        </p:nvSpPr>
        <p:spPr>
          <a:xfrm>
            <a:off x="6581814" y="3783725"/>
            <a:ext cx="4679950" cy="2596413"/>
          </a:xfrm>
        </p:spPr>
        <p:txBody>
          <a:bodyPr/>
          <a:lstStyle/>
          <a:p>
            <a:pPr marL="0" indent="0">
              <a:buNone/>
            </a:pPr>
            <a:r>
              <a:rPr lang="en-GB" sz="1600" dirty="0">
                <a:latin typeface="Borna Medium" pitchFamily="2" charset="77"/>
              </a:rPr>
              <a:t>Overall Net Zero Target</a:t>
            </a:r>
          </a:p>
          <a:p>
            <a:pPr marL="0" indent="0">
              <a:buNone/>
            </a:pPr>
            <a:r>
              <a:rPr lang="en-GB" dirty="0"/>
              <a:t>Amey UK Limited commits to reach Net Zero greenhouse</a:t>
            </a:r>
            <a:br>
              <a:rPr lang="en-GB" dirty="0"/>
            </a:br>
            <a:r>
              <a:rPr lang="en-GB" dirty="0"/>
              <a:t>gas emissions across the value chain by 2040.</a:t>
            </a:r>
          </a:p>
          <a:p>
            <a:pPr marL="0" indent="0">
              <a:buNone/>
            </a:pPr>
            <a:r>
              <a:rPr lang="en-GB" dirty="0"/>
              <a:t>Long-Term Targets: Amey UK Limited commits to reduce absolute Scope 1 and 2 GHG emissions 90% by 2040 from a 2019 base year.*</a:t>
            </a:r>
          </a:p>
          <a:p>
            <a:pPr marL="0" indent="0">
              <a:buNone/>
            </a:pPr>
            <a:r>
              <a:rPr lang="en-GB" dirty="0"/>
              <a:t>Amey UK Limited also commits to reduce absolute Scope 3 GHG emissions 90% within the same timeframe.*</a:t>
            </a:r>
          </a:p>
        </p:txBody>
      </p:sp>
      <p:sp>
        <p:nvSpPr>
          <p:cNvPr id="7" name="Title 6">
            <a:extLst>
              <a:ext uri="{FF2B5EF4-FFF2-40B4-BE49-F238E27FC236}">
                <a16:creationId xmlns:a16="http://schemas.microsoft.com/office/drawing/2014/main" id="{4CF9C2AE-E9B7-5D41-5457-260CC479B5F5}"/>
              </a:ext>
            </a:extLst>
          </p:cNvPr>
          <p:cNvSpPr>
            <a:spLocks noGrp="1"/>
          </p:cNvSpPr>
          <p:nvPr>
            <p:ph type="title"/>
          </p:nvPr>
        </p:nvSpPr>
        <p:spPr/>
        <p:txBody>
          <a:bodyPr/>
          <a:lstStyle/>
          <a:p>
            <a:r>
              <a:rPr lang="en-GB" dirty="0"/>
              <a:t>Our Net Zero targets</a:t>
            </a:r>
          </a:p>
        </p:txBody>
      </p:sp>
      <p:sp>
        <p:nvSpPr>
          <p:cNvPr id="12" name="TextBox 11">
            <a:extLst>
              <a:ext uri="{FF2B5EF4-FFF2-40B4-BE49-F238E27FC236}">
                <a16:creationId xmlns:a16="http://schemas.microsoft.com/office/drawing/2014/main" id="{77864F3B-D912-004D-5224-17B41F012259}"/>
              </a:ext>
            </a:extLst>
          </p:cNvPr>
          <p:cNvSpPr txBox="1"/>
          <p:nvPr/>
        </p:nvSpPr>
        <p:spPr>
          <a:xfrm>
            <a:off x="479425" y="6013151"/>
            <a:ext cx="2449405" cy="394175"/>
          </a:xfrm>
          <a:prstGeom prst="rect">
            <a:avLst/>
          </a:prstGeom>
          <a:noFill/>
        </p:spPr>
        <p:txBody>
          <a:bodyPr wrap="square" lIns="0" tIns="0" rIns="0" bIns="0" anchor="b">
            <a:noAutofit/>
          </a:bodyPr>
          <a:lstStyle/>
          <a:p>
            <a:pPr marL="47625" indent="-47625"/>
            <a:r>
              <a:rPr lang="en-GB" sz="700" dirty="0">
                <a:solidFill>
                  <a:schemeClr val="tx2"/>
                </a:solidFill>
              </a:rPr>
              <a:t>*	The target boundary includes land-related emissions and removals from bioenergy feedstocks.</a:t>
            </a:r>
          </a:p>
        </p:txBody>
      </p:sp>
      <p:sp>
        <p:nvSpPr>
          <p:cNvPr id="14" name="TextBox 13">
            <a:extLst>
              <a:ext uri="{FF2B5EF4-FFF2-40B4-BE49-F238E27FC236}">
                <a16:creationId xmlns:a16="http://schemas.microsoft.com/office/drawing/2014/main" id="{DC3CECEE-A121-D207-B5A2-77008ADF776D}"/>
              </a:ext>
            </a:extLst>
          </p:cNvPr>
          <p:cNvSpPr txBox="1"/>
          <p:nvPr/>
        </p:nvSpPr>
        <p:spPr>
          <a:xfrm>
            <a:off x="476122" y="1700212"/>
            <a:ext cx="4474013" cy="1465018"/>
          </a:xfrm>
          <a:prstGeom prst="rect">
            <a:avLst/>
          </a:prstGeom>
          <a:noFill/>
        </p:spPr>
        <p:txBody>
          <a:bodyPr wrap="square" lIns="0" tIns="0" rIns="0" bIns="0">
            <a:noAutofit/>
          </a:bodyPr>
          <a:lstStyle/>
          <a:p>
            <a:pPr algn="l">
              <a:spcBef>
                <a:spcPts val="1200"/>
              </a:spcBef>
            </a:pPr>
            <a:r>
              <a:rPr lang="en-GB" sz="1200" b="1" i="0" dirty="0">
                <a:solidFill>
                  <a:srgbClr val="000000"/>
                </a:solidFill>
                <a:effectLst/>
                <a:latin typeface="Arial" panose="020B0604020202020204" pitchFamily="34" charset="0"/>
                <a:cs typeface="Arial" panose="020B0604020202020204" pitchFamily="34" charset="0"/>
              </a:rPr>
              <a:t>The Science Based Targets initiative has validated that the science-based greenhouse gas emissions reductions target(s) submitted by Amey UK Limited conform with the SBTi Criteria and recommendations (criteria version 5.1).</a:t>
            </a:r>
          </a:p>
          <a:p>
            <a:pPr algn="l">
              <a:spcBef>
                <a:spcPts val="1200"/>
              </a:spcBef>
            </a:pPr>
            <a:r>
              <a:rPr lang="en-GB" sz="1200" b="0" i="0" dirty="0">
                <a:solidFill>
                  <a:srgbClr val="000000"/>
                </a:solidFill>
                <a:effectLst/>
                <a:latin typeface="Arial" panose="020B0604020202020204" pitchFamily="34" charset="0"/>
                <a:cs typeface="Arial" panose="020B0604020202020204" pitchFamily="34" charset="0"/>
              </a:rPr>
              <a:t>SBTi has classified Amey’s Scope 1 and 2</a:t>
            </a:r>
            <a:br>
              <a:rPr lang="en-GB" sz="1200" b="0" i="0" dirty="0">
                <a:solidFill>
                  <a:srgbClr val="000000"/>
                </a:solidFill>
                <a:effectLst/>
                <a:latin typeface="Arial" panose="020B0604020202020204" pitchFamily="34" charset="0"/>
                <a:cs typeface="Arial" panose="020B0604020202020204" pitchFamily="34" charset="0"/>
              </a:rPr>
            </a:br>
            <a:r>
              <a:rPr lang="en-GB" sz="1200" b="0" i="0" dirty="0">
                <a:solidFill>
                  <a:srgbClr val="000000"/>
                </a:solidFill>
                <a:effectLst/>
                <a:latin typeface="Arial" panose="020B0604020202020204" pitchFamily="34" charset="0"/>
                <a:cs typeface="Arial" panose="020B0604020202020204" pitchFamily="34" charset="0"/>
              </a:rPr>
              <a:t>target ambition as in line with a 1.5°C trajectory.</a:t>
            </a:r>
          </a:p>
        </p:txBody>
      </p:sp>
      <p:cxnSp>
        <p:nvCxnSpPr>
          <p:cNvPr id="3" name="Straight Connector 2">
            <a:extLst>
              <a:ext uri="{FF2B5EF4-FFF2-40B4-BE49-F238E27FC236}">
                <a16:creationId xmlns:a16="http://schemas.microsoft.com/office/drawing/2014/main" id="{6E9E8C71-0D87-1986-09C0-DA88787859FD}"/>
              </a:ext>
            </a:extLst>
          </p:cNvPr>
          <p:cNvCxnSpPr>
            <a:cxnSpLocks/>
          </p:cNvCxnSpPr>
          <p:nvPr/>
        </p:nvCxnSpPr>
        <p:spPr>
          <a:xfrm>
            <a:off x="480788" y="3683049"/>
            <a:ext cx="4678587" cy="0"/>
          </a:xfrm>
          <a:prstGeom prst="line">
            <a:avLst/>
          </a:prstGeom>
          <a:ln w="19050" cap="rnd">
            <a:gradFill flip="none" rotWithShape="1">
              <a:gsLst>
                <a:gs pos="0">
                  <a:schemeClr val="accent1"/>
                </a:gs>
                <a:gs pos="99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6E0FFE3-744F-B713-E0E7-4FC15E928547}"/>
              </a:ext>
            </a:extLst>
          </p:cNvPr>
          <p:cNvCxnSpPr>
            <a:cxnSpLocks/>
          </p:cNvCxnSpPr>
          <p:nvPr/>
        </p:nvCxnSpPr>
        <p:spPr>
          <a:xfrm>
            <a:off x="6570251" y="3683049"/>
            <a:ext cx="4691513" cy="0"/>
          </a:xfrm>
          <a:prstGeom prst="line">
            <a:avLst/>
          </a:prstGeom>
          <a:ln w="19050" cap="rnd">
            <a:gradFill flip="none" rotWithShape="1">
              <a:gsLst>
                <a:gs pos="0">
                  <a:schemeClr val="accent1"/>
                </a:gs>
                <a:gs pos="99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Round Same-side Corner of Rectangle 9">
            <a:extLst>
              <a:ext uri="{FF2B5EF4-FFF2-40B4-BE49-F238E27FC236}">
                <a16:creationId xmlns:a16="http://schemas.microsoft.com/office/drawing/2014/main" id="{EE2267AA-481A-FC14-0FF2-3A6E0437DF58}"/>
              </a:ext>
            </a:extLst>
          </p:cNvPr>
          <p:cNvSpPr/>
          <p:nvPr/>
        </p:nvSpPr>
        <p:spPr>
          <a:xfrm>
            <a:off x="476122" y="3384472"/>
            <a:ext cx="551093" cy="298578"/>
          </a:xfrm>
          <a:prstGeom prst="round2SameRect">
            <a:avLst>
              <a:gd name="adj1" fmla="val 3297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Borna Medium" pitchFamily="2" charset="77"/>
            </a:endParaRPr>
          </a:p>
        </p:txBody>
      </p:sp>
      <p:sp>
        <p:nvSpPr>
          <p:cNvPr id="13" name="Round Same-side Corner of Rectangle 12">
            <a:extLst>
              <a:ext uri="{FF2B5EF4-FFF2-40B4-BE49-F238E27FC236}">
                <a16:creationId xmlns:a16="http://schemas.microsoft.com/office/drawing/2014/main" id="{AD336866-C78E-0AD9-EFFD-B97CA810B764}"/>
              </a:ext>
            </a:extLst>
          </p:cNvPr>
          <p:cNvSpPr/>
          <p:nvPr/>
        </p:nvSpPr>
        <p:spPr>
          <a:xfrm>
            <a:off x="6564313" y="3383028"/>
            <a:ext cx="551093" cy="298578"/>
          </a:xfrm>
          <a:prstGeom prst="round2SameRect">
            <a:avLst>
              <a:gd name="adj1" fmla="val 3297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Borna Medium" pitchFamily="2" charset="77"/>
            </a:endParaRPr>
          </a:p>
        </p:txBody>
      </p:sp>
      <p:pic>
        <p:nvPicPr>
          <p:cNvPr id="23" name="Graphic 22" descr="Deciduous tree outline">
            <a:extLst>
              <a:ext uri="{FF2B5EF4-FFF2-40B4-BE49-F238E27FC236}">
                <a16:creationId xmlns:a16="http://schemas.microsoft.com/office/drawing/2014/main" id="{5B5F98CA-064B-08B1-D67F-AB49D6B82F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95859" y="3395895"/>
            <a:ext cx="288000" cy="288000"/>
          </a:xfrm>
          <a:prstGeom prst="rect">
            <a:avLst/>
          </a:prstGeom>
        </p:spPr>
      </p:pic>
      <p:pic>
        <p:nvPicPr>
          <p:cNvPr id="25" name="Graphic 24" descr="Leaf outline">
            <a:extLst>
              <a:ext uri="{FF2B5EF4-FFF2-40B4-BE49-F238E27FC236}">
                <a16:creationId xmlns:a16="http://schemas.microsoft.com/office/drawing/2014/main" id="{D6D73EBC-056A-15F4-6DEF-45543B390F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951" y="3395895"/>
            <a:ext cx="288000" cy="288000"/>
          </a:xfrm>
          <a:prstGeom prst="rect">
            <a:avLst/>
          </a:prstGeom>
        </p:spPr>
      </p:pic>
    </p:spTree>
    <p:extLst>
      <p:ext uri="{BB962C8B-B14F-4D97-AF65-F5344CB8AC3E}">
        <p14:creationId xmlns:p14="http://schemas.microsoft.com/office/powerpoint/2010/main" val="5454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 up of leaves&#10;&#10;Description automatically generated">
            <a:extLst>
              <a:ext uri="{FF2B5EF4-FFF2-40B4-BE49-F238E27FC236}">
                <a16:creationId xmlns:a16="http://schemas.microsoft.com/office/drawing/2014/main" id="{966C41C6-855E-BF2A-882B-B74DEFCB2F84}"/>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Lst>
          </a:blip>
          <a:srcRect/>
          <a:stretch>
            <a:fillRect/>
          </a:stretch>
        </p:blipFill>
        <p:spPr>
          <a:xfrm>
            <a:off x="0" y="0"/>
            <a:ext cx="7967662" cy="6858000"/>
          </a:xfrm>
        </p:spPr>
      </p:pic>
      <p:sp>
        <p:nvSpPr>
          <p:cNvPr id="3" name="Text Placeholder 2">
            <a:extLst>
              <a:ext uri="{FF2B5EF4-FFF2-40B4-BE49-F238E27FC236}">
                <a16:creationId xmlns:a16="http://schemas.microsoft.com/office/drawing/2014/main" id="{2D8525D0-078B-AF04-4F10-16DE9B1CE1D0}"/>
              </a:ext>
            </a:extLst>
          </p:cNvPr>
          <p:cNvSpPr>
            <a:spLocks noGrp="1"/>
          </p:cNvSpPr>
          <p:nvPr>
            <p:ph type="body" sz="quarter" idx="15"/>
          </p:nvPr>
        </p:nvSpPr>
        <p:spPr>
          <a:xfrm>
            <a:off x="8424584" y="1703276"/>
            <a:ext cx="3287712" cy="4678473"/>
          </a:xfrm>
        </p:spPr>
        <p:txBody>
          <a:bodyPr/>
          <a:lstStyle/>
          <a:p>
            <a:pPr marL="0" indent="0">
              <a:buNone/>
            </a:pPr>
            <a:r>
              <a:rPr lang="en-GB" b="1" dirty="0"/>
              <a:t>To achieve our targets, we will</a:t>
            </a:r>
            <a:br>
              <a:rPr lang="en-GB" b="1" dirty="0"/>
            </a:br>
            <a:r>
              <a:rPr lang="en-GB" b="1" dirty="0"/>
              <a:t>follow these key principles:</a:t>
            </a:r>
          </a:p>
          <a:p>
            <a:pPr marL="0" indent="0">
              <a:buNone/>
            </a:pPr>
            <a:r>
              <a:rPr lang="en-GB" sz="1600" dirty="0">
                <a:solidFill>
                  <a:schemeClr val="tx1"/>
                </a:solidFill>
                <a:latin typeface="Borna Medium" pitchFamily="2" charset="77"/>
              </a:rPr>
              <a:t>Reduce</a:t>
            </a:r>
            <a:br>
              <a:rPr lang="en-GB" dirty="0"/>
            </a:br>
            <a:r>
              <a:rPr lang="en-GB" dirty="0"/>
              <a:t>Our energy consumption, becoming more</a:t>
            </a:r>
            <a:br>
              <a:rPr lang="en-GB" dirty="0"/>
            </a:br>
            <a:r>
              <a:rPr lang="en-GB" dirty="0"/>
              <a:t>efficient in delivering services</a:t>
            </a:r>
          </a:p>
          <a:p>
            <a:pPr marL="0" indent="0">
              <a:buNone/>
            </a:pPr>
            <a:r>
              <a:rPr lang="en-GB" sz="1600" dirty="0">
                <a:solidFill>
                  <a:schemeClr val="tx1"/>
                </a:solidFill>
                <a:latin typeface="Borna Medium" pitchFamily="2" charset="77"/>
              </a:rPr>
              <a:t>Transition</a:t>
            </a:r>
            <a:br>
              <a:rPr lang="en-GB" dirty="0"/>
            </a:br>
            <a:r>
              <a:rPr lang="en-GB" dirty="0"/>
              <a:t>Our energy use to low carbon alternatives, with a focus on eliminating fossil fuels from vehicles and plant</a:t>
            </a:r>
          </a:p>
          <a:p>
            <a:pPr marL="0" indent="0">
              <a:buNone/>
            </a:pPr>
            <a:r>
              <a:rPr lang="en-GB" sz="1600" dirty="0">
                <a:solidFill>
                  <a:schemeClr val="tx1"/>
                </a:solidFill>
                <a:latin typeface="Borna Medium" pitchFamily="2" charset="77"/>
              </a:rPr>
              <a:t>Innovate</a:t>
            </a:r>
            <a:br>
              <a:rPr lang="en-GB" dirty="0"/>
            </a:br>
            <a:r>
              <a:rPr lang="en-GB" dirty="0"/>
              <a:t>The use of tools and materials in our design</a:t>
            </a:r>
            <a:br>
              <a:rPr lang="en-GB" dirty="0"/>
            </a:br>
            <a:r>
              <a:rPr lang="en-GB" dirty="0"/>
              <a:t>and operations, working to assess and identify sustainable low carbon alternatives</a:t>
            </a:r>
          </a:p>
          <a:p>
            <a:pPr marL="0" indent="0">
              <a:buNone/>
            </a:pPr>
            <a:r>
              <a:rPr lang="en-GB" sz="1600" dirty="0">
                <a:solidFill>
                  <a:schemeClr val="tx1"/>
                </a:solidFill>
                <a:latin typeface="Borna Medium" pitchFamily="2" charset="77"/>
              </a:rPr>
              <a:t>Engage</a:t>
            </a:r>
            <a:br>
              <a:rPr lang="en-GB" dirty="0"/>
            </a:br>
            <a:r>
              <a:rPr lang="en-GB" dirty="0"/>
              <a:t>Our customers, industry and suppliers,</a:t>
            </a:r>
            <a:br>
              <a:rPr lang="en-GB" dirty="0"/>
            </a:br>
            <a:r>
              <a:rPr lang="en-GB" dirty="0"/>
              <a:t>ensuring circular economy principles are</a:t>
            </a:r>
            <a:br>
              <a:rPr lang="en-GB" dirty="0"/>
            </a:br>
            <a:r>
              <a:rPr lang="en-GB" dirty="0"/>
              <a:t>driven through the supply chain.</a:t>
            </a:r>
          </a:p>
        </p:txBody>
      </p:sp>
      <p:sp>
        <p:nvSpPr>
          <p:cNvPr id="4" name="Slide Number Placeholder 3">
            <a:extLst>
              <a:ext uri="{FF2B5EF4-FFF2-40B4-BE49-F238E27FC236}">
                <a16:creationId xmlns:a16="http://schemas.microsoft.com/office/drawing/2014/main" id="{2AEC1F66-CED9-F28D-8135-5B90896F5E54}"/>
              </a:ext>
            </a:extLst>
          </p:cNvPr>
          <p:cNvSpPr>
            <a:spLocks noGrp="1"/>
          </p:cNvSpPr>
          <p:nvPr>
            <p:ph type="sldNum" sz="quarter" idx="4"/>
          </p:nvPr>
        </p:nvSpPr>
        <p:spPr>
          <a:xfrm>
            <a:off x="9840913" y="6508751"/>
            <a:ext cx="1871662" cy="222250"/>
          </a:xfrm>
        </p:spPr>
        <p:txBody>
          <a:bodyPr/>
          <a:lstStyle/>
          <a:p>
            <a:fld id="{D63BC410-9C02-4BC6-8378-D69DEB8A7587}" type="slidenum">
              <a:rPr lang="en-GB" smtClean="0"/>
              <a:pPr/>
              <a:t>6</a:t>
            </a:fld>
            <a:endParaRPr lang="en-GB"/>
          </a:p>
        </p:txBody>
      </p:sp>
      <p:sp>
        <p:nvSpPr>
          <p:cNvPr id="10" name="Title 9">
            <a:extLst>
              <a:ext uri="{FF2B5EF4-FFF2-40B4-BE49-F238E27FC236}">
                <a16:creationId xmlns:a16="http://schemas.microsoft.com/office/drawing/2014/main" id="{A36930C7-3F0B-AA16-8AF2-70E622A56AAD}"/>
              </a:ext>
            </a:extLst>
          </p:cNvPr>
          <p:cNvSpPr>
            <a:spLocks noGrp="1"/>
          </p:cNvSpPr>
          <p:nvPr>
            <p:ph type="title"/>
          </p:nvPr>
        </p:nvSpPr>
        <p:spPr/>
        <p:txBody>
          <a:bodyPr/>
          <a:lstStyle/>
          <a:p>
            <a:r>
              <a:rPr lang="en-GB" dirty="0"/>
              <a:t>Our key principles</a:t>
            </a:r>
          </a:p>
        </p:txBody>
      </p:sp>
      <p:sp>
        <p:nvSpPr>
          <p:cNvPr id="6" name="Text Placeholder 3">
            <a:extLst>
              <a:ext uri="{FF2B5EF4-FFF2-40B4-BE49-F238E27FC236}">
                <a16:creationId xmlns:a16="http://schemas.microsoft.com/office/drawing/2014/main" id="{2654986A-CFDE-FC55-6A16-9E940080E0AE}"/>
              </a:ext>
            </a:extLst>
          </p:cNvPr>
          <p:cNvSpPr txBox="1">
            <a:spLocks/>
          </p:cNvSpPr>
          <p:nvPr/>
        </p:nvSpPr>
        <p:spPr>
          <a:xfrm>
            <a:off x="479704" y="1700213"/>
            <a:ext cx="5048737" cy="4680000"/>
          </a:xfrm>
          <a:prstGeom prst="roundRect">
            <a:avLst>
              <a:gd name="adj" fmla="val 2122"/>
            </a:avLst>
          </a:prstGeom>
          <a:solidFill>
            <a:schemeClr val="bg1"/>
          </a:solidFill>
        </p:spPr>
        <p:txBody>
          <a:bodyPr lIns="216000" tIns="180000" rIns="216000" bIns="180000" numCol="2" spcCol="360000"/>
          <a:lstStyle>
            <a:lvl1pPr marL="180000" indent="-180000" algn="l" defTabSz="914418" rtl="0" eaLnBrk="1" latinLnBrk="0" hangingPunct="1">
              <a:lnSpc>
                <a:spcPct val="100000"/>
              </a:lnSpc>
              <a:spcBef>
                <a:spcPts val="1200"/>
              </a:spcBef>
              <a:buFont typeface="Arial" panose="020B0604020202020204" pitchFamily="34" charset="0"/>
              <a:buChar char="•"/>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1pPr>
            <a:lvl2pPr marL="396000" indent="-216000" algn="l" defTabSz="914418" rtl="0" eaLnBrk="1" latinLnBrk="0" hangingPunct="1">
              <a:lnSpc>
                <a:spcPct val="100000"/>
              </a:lnSpc>
              <a:spcBef>
                <a:spcPts val="1200"/>
              </a:spcBef>
              <a:buFont typeface="Wingdings" pitchFamily="2" charset="2"/>
              <a:buChar char="ü"/>
              <a:tabLst/>
              <a:defRPr sz="1200" b="0" i="0" kern="1200">
                <a:solidFill>
                  <a:schemeClr val="tx2"/>
                </a:solidFill>
                <a:latin typeface="Arial" panose="020B0604020202020204" pitchFamily="34" charset="0"/>
                <a:ea typeface="Inter" panose="02000503000000020004" pitchFamily="2" charset="0"/>
                <a:cs typeface="Arial" panose="020B0604020202020204" pitchFamily="34" charset="0"/>
              </a:defRPr>
            </a:lvl2pPr>
            <a:lvl3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3pPr>
            <a:lvl4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4pPr>
            <a:lvl5pPr marL="239994" indent="-239994" algn="l" defTabSz="914418" rtl="0" eaLnBrk="1" latinLnBrk="0" hangingPunct="1">
              <a:lnSpc>
                <a:spcPct val="100000"/>
              </a:lnSpc>
              <a:spcBef>
                <a:spcPts val="1600"/>
              </a:spcBef>
              <a:buFont typeface="Arial" panose="020B0604020202020204" pitchFamily="34" charset="0"/>
              <a:buNone/>
              <a:defRPr sz="1467" kern="1200">
                <a:solidFill>
                  <a:schemeClr val="tx2"/>
                </a:solidFill>
                <a:latin typeface="+mn-lt"/>
                <a:ea typeface="+mn-ea"/>
                <a:cs typeface="+mn-cs"/>
              </a:defRPr>
            </a:lvl5pPr>
            <a:lvl6pPr marL="2514648"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5"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4"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2" indent="-228604"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schemeClr val="tx1"/>
                </a:solidFill>
                <a:latin typeface="Borna Medium" pitchFamily="2" charset="77"/>
              </a:rPr>
              <a:t>Our inhouse experts</a:t>
            </a:r>
          </a:p>
          <a:p>
            <a:r>
              <a:rPr lang="en-GB" sz="1000" dirty="0"/>
              <a:t>Group ESG Team with Carbon &amp; Climate Business Partners and Environmental Managers</a:t>
            </a:r>
          </a:p>
          <a:p>
            <a:r>
              <a:rPr lang="en-GB" sz="1000" dirty="0"/>
              <a:t>Professional Environmental and Sustainability Heads, Business Partners, Managers and Advisors – across each of our operational Business Units</a:t>
            </a:r>
          </a:p>
          <a:p>
            <a:r>
              <a:rPr lang="en-GB" sz="1000" dirty="0"/>
              <a:t>Environmentalists and Carbon Practitioners in our Sustainability Solutions Team providing inhouse, multidisciplinary support:</a:t>
            </a:r>
          </a:p>
          <a:p>
            <a:pPr marL="355600" lvl="1" indent="-176213"/>
            <a:r>
              <a:rPr lang="en-GB" sz="1000" dirty="0"/>
              <a:t>Environmental assessment and enhancements with the aim of ensuring nature thrives and creating biodiversity gain</a:t>
            </a:r>
          </a:p>
          <a:p>
            <a:pPr marL="355600" lvl="1" indent="-176213"/>
            <a:r>
              <a:rPr lang="en-GB" sz="1000" dirty="0"/>
              <a:t>Climate resilience and adaptation, with the aim of reducing carbon emissions and supporting climate change resilience</a:t>
            </a:r>
          </a:p>
          <a:p>
            <a:pPr marL="355600" lvl="1" indent="-176213"/>
            <a:endParaRPr lang="en-GB" sz="1600" dirty="0">
              <a:latin typeface="Borna Medium" pitchFamily="2" charset="77"/>
            </a:endParaRPr>
          </a:p>
          <a:p>
            <a:r>
              <a:rPr lang="en-GB" sz="1000" dirty="0"/>
              <a:t>BREEAM Infrastructure and</a:t>
            </a:r>
            <a:br>
              <a:rPr lang="en-GB" sz="1000" dirty="0"/>
            </a:br>
            <a:r>
              <a:rPr lang="en-GB" sz="1000" dirty="0"/>
              <a:t>Energy Assessors</a:t>
            </a:r>
          </a:p>
          <a:p>
            <a:r>
              <a:rPr lang="en-GB" sz="1000" dirty="0"/>
              <a:t>Chartered Mechanical and</a:t>
            </a:r>
            <a:br>
              <a:rPr lang="en-GB" sz="1000" dirty="0"/>
            </a:br>
            <a:r>
              <a:rPr lang="en-GB" sz="1000" dirty="0"/>
              <a:t>Electrical Engineers, Civil and</a:t>
            </a:r>
            <a:br>
              <a:rPr lang="en-GB" sz="1000" dirty="0"/>
            </a:br>
            <a:r>
              <a:rPr lang="en-GB" sz="1000" dirty="0"/>
              <a:t>Structural Engineers and Architects</a:t>
            </a:r>
          </a:p>
          <a:p>
            <a:r>
              <a:rPr lang="en-GB" sz="1000" dirty="0"/>
              <a:t>Data Analysts providing Advisory Services and Digital and Data Solutions</a:t>
            </a:r>
          </a:p>
          <a:p>
            <a:r>
              <a:rPr lang="en-GB" sz="1000" dirty="0"/>
              <a:t>Fleet and Procurement Team</a:t>
            </a:r>
          </a:p>
          <a:p>
            <a:pPr marL="0" indent="0">
              <a:buFont typeface="Arial" panose="020B0604020202020204" pitchFamily="34" charset="0"/>
              <a:buNone/>
            </a:pPr>
            <a:endParaRPr lang="en-GB" sz="1000" dirty="0"/>
          </a:p>
          <a:p>
            <a:endParaRPr lang="en-GB" sz="1000" dirty="0"/>
          </a:p>
        </p:txBody>
      </p:sp>
      <p:sp>
        <p:nvSpPr>
          <p:cNvPr id="2" name="Rectangle 1">
            <a:extLst>
              <a:ext uri="{FF2B5EF4-FFF2-40B4-BE49-F238E27FC236}">
                <a16:creationId xmlns:a16="http://schemas.microsoft.com/office/drawing/2014/main" id="{9C90A42E-0446-0887-8C29-8346FE4E4773}"/>
              </a:ext>
            </a:extLst>
          </p:cNvPr>
          <p:cNvSpPr/>
          <p:nvPr/>
        </p:nvSpPr>
        <p:spPr>
          <a:xfrm>
            <a:off x="-24" y="0"/>
            <a:ext cx="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026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45A0-E91B-F74C-CB10-42032CEC75F9}"/>
              </a:ext>
            </a:extLst>
          </p:cNvPr>
          <p:cNvSpPr>
            <a:spLocks noGrp="1"/>
          </p:cNvSpPr>
          <p:nvPr>
            <p:ph type="title"/>
          </p:nvPr>
        </p:nvSpPr>
        <p:spPr/>
        <p:txBody>
          <a:bodyPr/>
          <a:lstStyle/>
          <a:p>
            <a:r>
              <a:rPr lang="en-GB" dirty="0"/>
              <a:t>Our Net Zero action to date</a:t>
            </a:r>
          </a:p>
        </p:txBody>
      </p:sp>
      <p:sp>
        <p:nvSpPr>
          <p:cNvPr id="3" name="TextBox 2">
            <a:extLst>
              <a:ext uri="{FF2B5EF4-FFF2-40B4-BE49-F238E27FC236}">
                <a16:creationId xmlns:a16="http://schemas.microsoft.com/office/drawing/2014/main" id="{EA4FC50A-40EF-5AAB-33EC-8DCBC2F4B63B}"/>
              </a:ext>
            </a:extLst>
          </p:cNvPr>
          <p:cNvSpPr txBox="1"/>
          <p:nvPr/>
        </p:nvSpPr>
        <p:spPr>
          <a:xfrm>
            <a:off x="479425" y="1700213"/>
            <a:ext cx="1871663" cy="407032"/>
          </a:xfrm>
          <a:prstGeom prst="rect">
            <a:avLst/>
          </a:prstGeom>
          <a:noFill/>
        </p:spPr>
        <p:txBody>
          <a:bodyPr wrap="square" lIns="108000" tIns="0" rIns="108000" bIns="108000">
            <a:noAutofit/>
          </a:bodyPr>
          <a:lstStyle/>
          <a:p>
            <a:r>
              <a:rPr lang="en-GB" sz="1800" u="none" strike="noStrike" kern="1200" dirty="0">
                <a:solidFill>
                  <a:schemeClr val="accent1"/>
                </a:solidFill>
                <a:effectLst/>
                <a:latin typeface="Borna" pitchFamily="2" charset="77"/>
                <a:ea typeface="+mn-ea"/>
                <a:cs typeface="+mn-cs"/>
              </a:rPr>
              <a:t>2019</a:t>
            </a:r>
            <a:endParaRPr lang="en-GB" dirty="0"/>
          </a:p>
        </p:txBody>
      </p:sp>
      <p:sp>
        <p:nvSpPr>
          <p:cNvPr id="4" name="TextBox 3">
            <a:extLst>
              <a:ext uri="{FF2B5EF4-FFF2-40B4-BE49-F238E27FC236}">
                <a16:creationId xmlns:a16="http://schemas.microsoft.com/office/drawing/2014/main" id="{603198AD-91EB-9D83-C777-B668C4C96ED0}"/>
              </a:ext>
            </a:extLst>
          </p:cNvPr>
          <p:cNvSpPr txBox="1"/>
          <p:nvPr/>
        </p:nvSpPr>
        <p:spPr>
          <a:xfrm>
            <a:off x="2351089" y="1700213"/>
            <a:ext cx="1871664" cy="407032"/>
          </a:xfrm>
          <a:prstGeom prst="rect">
            <a:avLst/>
          </a:prstGeom>
          <a:noFill/>
        </p:spPr>
        <p:txBody>
          <a:bodyPr wrap="square" lIns="108000" tIns="0" rIns="108000" bIns="108000">
            <a:noAutofit/>
          </a:bodyPr>
          <a:lstStyle/>
          <a:p>
            <a:r>
              <a:rPr lang="en-GB" sz="1800" u="none" strike="noStrike" kern="1200" dirty="0">
                <a:solidFill>
                  <a:schemeClr val="accent1"/>
                </a:solidFill>
                <a:effectLst/>
                <a:latin typeface="Borna" pitchFamily="2" charset="77"/>
                <a:ea typeface="+mn-ea"/>
                <a:cs typeface="+mn-cs"/>
              </a:rPr>
              <a:t>2020</a:t>
            </a:r>
            <a:endParaRPr lang="en-GB" dirty="0"/>
          </a:p>
        </p:txBody>
      </p:sp>
      <p:sp>
        <p:nvSpPr>
          <p:cNvPr id="5" name="TextBox 4">
            <a:extLst>
              <a:ext uri="{FF2B5EF4-FFF2-40B4-BE49-F238E27FC236}">
                <a16:creationId xmlns:a16="http://schemas.microsoft.com/office/drawing/2014/main" id="{3471C815-C1AA-38EB-97B8-E755991CD2F6}"/>
              </a:ext>
            </a:extLst>
          </p:cNvPr>
          <p:cNvSpPr txBox="1"/>
          <p:nvPr/>
        </p:nvSpPr>
        <p:spPr>
          <a:xfrm>
            <a:off x="4222753" y="1700213"/>
            <a:ext cx="1871665" cy="407032"/>
          </a:xfrm>
          <a:prstGeom prst="rect">
            <a:avLst/>
          </a:prstGeom>
          <a:noFill/>
        </p:spPr>
        <p:txBody>
          <a:bodyPr wrap="square" lIns="108000" tIns="0" rIns="108000" bIns="108000">
            <a:noAutofit/>
          </a:bodyPr>
          <a:lstStyle/>
          <a:p>
            <a:r>
              <a:rPr lang="en-GB" sz="1800" u="none" strike="noStrike" kern="1200" dirty="0">
                <a:solidFill>
                  <a:schemeClr val="accent1"/>
                </a:solidFill>
                <a:effectLst/>
                <a:latin typeface="Borna" pitchFamily="2" charset="77"/>
                <a:ea typeface="+mn-ea"/>
                <a:cs typeface="+mn-cs"/>
              </a:rPr>
              <a:t>2021</a:t>
            </a:r>
            <a:endParaRPr lang="en-GB" dirty="0"/>
          </a:p>
        </p:txBody>
      </p:sp>
      <p:sp>
        <p:nvSpPr>
          <p:cNvPr id="6" name="TextBox 5">
            <a:extLst>
              <a:ext uri="{FF2B5EF4-FFF2-40B4-BE49-F238E27FC236}">
                <a16:creationId xmlns:a16="http://schemas.microsoft.com/office/drawing/2014/main" id="{5A219F9F-58E1-3600-F49F-2851DB114C39}"/>
              </a:ext>
            </a:extLst>
          </p:cNvPr>
          <p:cNvSpPr txBox="1"/>
          <p:nvPr/>
        </p:nvSpPr>
        <p:spPr>
          <a:xfrm>
            <a:off x="6094418" y="1700213"/>
            <a:ext cx="1871664" cy="407032"/>
          </a:xfrm>
          <a:prstGeom prst="rect">
            <a:avLst/>
          </a:prstGeom>
          <a:noFill/>
        </p:spPr>
        <p:txBody>
          <a:bodyPr wrap="square" lIns="108000" tIns="0" rIns="108000" bIns="108000">
            <a:noAutofit/>
          </a:bodyPr>
          <a:lstStyle/>
          <a:p>
            <a:r>
              <a:rPr lang="en-GB" sz="1800" u="none" strike="noStrike" kern="1200" dirty="0">
                <a:solidFill>
                  <a:schemeClr val="accent1"/>
                </a:solidFill>
                <a:effectLst/>
                <a:latin typeface="Borna" pitchFamily="2" charset="77"/>
                <a:ea typeface="+mn-ea"/>
                <a:cs typeface="+mn-cs"/>
              </a:rPr>
              <a:t>2022</a:t>
            </a:r>
            <a:endParaRPr lang="en-GB" dirty="0"/>
          </a:p>
        </p:txBody>
      </p:sp>
      <p:sp>
        <p:nvSpPr>
          <p:cNvPr id="7" name="TextBox 6">
            <a:extLst>
              <a:ext uri="{FF2B5EF4-FFF2-40B4-BE49-F238E27FC236}">
                <a16:creationId xmlns:a16="http://schemas.microsoft.com/office/drawing/2014/main" id="{5AD9885E-2E64-83AD-CFA7-4B06262B51D8}"/>
              </a:ext>
            </a:extLst>
          </p:cNvPr>
          <p:cNvSpPr txBox="1"/>
          <p:nvPr/>
        </p:nvSpPr>
        <p:spPr>
          <a:xfrm>
            <a:off x="7967663" y="1700213"/>
            <a:ext cx="1873250" cy="407032"/>
          </a:xfrm>
          <a:prstGeom prst="rect">
            <a:avLst/>
          </a:prstGeom>
          <a:noFill/>
        </p:spPr>
        <p:txBody>
          <a:bodyPr wrap="square" lIns="108000" tIns="0" rIns="108000" bIns="108000">
            <a:noAutofit/>
          </a:bodyPr>
          <a:lstStyle/>
          <a:p>
            <a:r>
              <a:rPr lang="en-GB" sz="1800" u="none" strike="noStrike" kern="1200" dirty="0">
                <a:solidFill>
                  <a:schemeClr val="accent1"/>
                </a:solidFill>
                <a:effectLst/>
                <a:latin typeface="Borna" pitchFamily="2" charset="77"/>
                <a:ea typeface="+mn-ea"/>
                <a:cs typeface="+mn-cs"/>
              </a:rPr>
              <a:t>2023</a:t>
            </a:r>
            <a:endParaRPr lang="en-GB" dirty="0"/>
          </a:p>
        </p:txBody>
      </p:sp>
      <p:graphicFrame>
        <p:nvGraphicFramePr>
          <p:cNvPr id="8" name="Table 7">
            <a:extLst>
              <a:ext uri="{FF2B5EF4-FFF2-40B4-BE49-F238E27FC236}">
                <a16:creationId xmlns:a16="http://schemas.microsoft.com/office/drawing/2014/main" id="{26573044-B98A-2907-77BD-39AF3EA91BEC}"/>
              </a:ext>
            </a:extLst>
          </p:cNvPr>
          <p:cNvGraphicFramePr>
            <a:graphicFrameLocks noGrp="1"/>
          </p:cNvGraphicFramePr>
          <p:nvPr>
            <p:extLst>
              <p:ext uri="{D42A27DB-BD31-4B8C-83A1-F6EECF244321}">
                <p14:modId xmlns:p14="http://schemas.microsoft.com/office/powerpoint/2010/main" val="564030022"/>
              </p:ext>
            </p:extLst>
          </p:nvPr>
        </p:nvGraphicFramePr>
        <p:xfrm>
          <a:off x="477837" y="2107244"/>
          <a:ext cx="11233152" cy="4274506"/>
        </p:xfrm>
        <a:graphic>
          <a:graphicData uri="http://schemas.openxmlformats.org/drawingml/2006/table">
            <a:tbl>
              <a:tblPr firstRow="1" bandRow="1">
                <a:tableStyleId>{2D5ABB26-0587-4C30-8999-92F81FD0307C}</a:tableStyleId>
              </a:tblPr>
              <a:tblGrid>
                <a:gridCol w="1872192">
                  <a:extLst>
                    <a:ext uri="{9D8B030D-6E8A-4147-A177-3AD203B41FA5}">
                      <a16:colId xmlns:a16="http://schemas.microsoft.com/office/drawing/2014/main" val="2018750952"/>
                    </a:ext>
                  </a:extLst>
                </a:gridCol>
                <a:gridCol w="1872192">
                  <a:extLst>
                    <a:ext uri="{9D8B030D-6E8A-4147-A177-3AD203B41FA5}">
                      <a16:colId xmlns:a16="http://schemas.microsoft.com/office/drawing/2014/main" val="2429708164"/>
                    </a:ext>
                  </a:extLst>
                </a:gridCol>
                <a:gridCol w="1872192">
                  <a:extLst>
                    <a:ext uri="{9D8B030D-6E8A-4147-A177-3AD203B41FA5}">
                      <a16:colId xmlns:a16="http://schemas.microsoft.com/office/drawing/2014/main" val="4032436139"/>
                    </a:ext>
                  </a:extLst>
                </a:gridCol>
                <a:gridCol w="1872192">
                  <a:extLst>
                    <a:ext uri="{9D8B030D-6E8A-4147-A177-3AD203B41FA5}">
                      <a16:colId xmlns:a16="http://schemas.microsoft.com/office/drawing/2014/main" val="612459774"/>
                    </a:ext>
                  </a:extLst>
                </a:gridCol>
                <a:gridCol w="1872192">
                  <a:extLst>
                    <a:ext uri="{9D8B030D-6E8A-4147-A177-3AD203B41FA5}">
                      <a16:colId xmlns:a16="http://schemas.microsoft.com/office/drawing/2014/main" val="1081588579"/>
                    </a:ext>
                  </a:extLst>
                </a:gridCol>
                <a:gridCol w="1872192">
                  <a:extLst>
                    <a:ext uri="{9D8B030D-6E8A-4147-A177-3AD203B41FA5}">
                      <a16:colId xmlns:a16="http://schemas.microsoft.com/office/drawing/2014/main" val="2394752365"/>
                    </a:ext>
                  </a:extLst>
                </a:gridCol>
              </a:tblGrid>
              <a:tr h="4274506">
                <a:tc>
                  <a:txBody>
                    <a:bodyPr/>
                    <a:lstStyle/>
                    <a:p>
                      <a:pPr marL="108000" indent="-108000">
                        <a:spcBef>
                          <a:spcPts val="600"/>
                        </a:spcBef>
                        <a:spcAft>
                          <a:spcPts val="600"/>
                        </a:spcAft>
                        <a:buFont typeface="Arial" panose="020B0604020202020204" pitchFamily="34" charset="0"/>
                        <a:buChar char="•"/>
                      </a:pPr>
                      <a:r>
                        <a:rPr lang="en-GB" sz="1000" b="0" u="none" strike="noStrike" noProof="0" dirty="0">
                          <a:solidFill>
                            <a:schemeClr val="tx2"/>
                          </a:solidFill>
                        </a:rPr>
                        <a:t>Realised a 5% absolute reduction on Scope 1 and 2 emissions (over 2,000 tCO2e) from 2016 baseline</a:t>
                      </a:r>
                      <a:endParaRPr lang="en-GB" sz="1000" b="0" dirty="0">
                        <a:solidFill>
                          <a:schemeClr val="tx2"/>
                        </a:solidFill>
                      </a:endParaRPr>
                    </a:p>
                    <a:p>
                      <a:pPr marL="108000" lvl="0" indent="-108000">
                        <a:spcBef>
                          <a:spcPts val="600"/>
                        </a:spcBef>
                        <a:spcAft>
                          <a:spcPts val="600"/>
                        </a:spcAft>
                        <a:buFont typeface="Arial" panose="020B0604020202020204" pitchFamily="34" charset="0"/>
                        <a:buChar char="•"/>
                      </a:pPr>
                      <a:r>
                        <a:rPr lang="en-GB" sz="1000" b="0" dirty="0">
                          <a:solidFill>
                            <a:schemeClr val="tx2"/>
                          </a:solidFill>
                        </a:rPr>
                        <a:t>Set our new baseline for Carbon Targets</a:t>
                      </a:r>
                    </a:p>
                    <a:p>
                      <a:pPr marL="108000" lvl="0" indent="-108000">
                        <a:spcBef>
                          <a:spcPts val="600"/>
                        </a:spcBef>
                        <a:spcAft>
                          <a:spcPts val="600"/>
                        </a:spcAft>
                        <a:buFont typeface="Arial" panose="020B0604020202020204" pitchFamily="34" charset="0"/>
                        <a:buChar char="•"/>
                      </a:pPr>
                      <a:r>
                        <a:rPr lang="en-GB" sz="1000" b="0" u="none" strike="noStrike" noProof="0" dirty="0">
                          <a:solidFill>
                            <a:schemeClr val="tx2"/>
                          </a:solidFill>
                        </a:rPr>
                        <a:t>Mobilised a fleet of 22 Nissan e-NV200 electric vehicles, and installed 21 electric vehicle charging points across our depots in Sheffield</a:t>
                      </a:r>
                      <a:endParaRPr lang="en-GB" sz="1000" b="0" dirty="0">
                        <a:solidFill>
                          <a:schemeClr val="tx2"/>
                        </a:solidFill>
                        <a:latin typeface="Arial" panose="020B0604020202020204" pitchFamily="34" charset="0"/>
                        <a:cs typeface="Arial" panose="020B0604020202020204" pitchFamily="34" charset="0"/>
                      </a:endParaRPr>
                    </a:p>
                  </a:txBody>
                  <a:tcPr marL="108000" marR="108000" marT="216000" marB="10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08000" lvl="0" indent="-108000">
                        <a:spcBef>
                          <a:spcPts val="600"/>
                        </a:spcBef>
                        <a:spcAft>
                          <a:spcPts val="600"/>
                        </a:spcAft>
                        <a:buFont typeface="Arial" panose="020B0604020202020204" pitchFamily="34" charset="0"/>
                        <a:buChar char="•"/>
                      </a:pPr>
                      <a:r>
                        <a:rPr lang="en-GB" sz="1000" b="0" u="none" strike="noStrike" noProof="0" dirty="0">
                          <a:solidFill>
                            <a:schemeClr val="tx2"/>
                          </a:solidFill>
                        </a:rPr>
                        <a:t>Became signatories to the Pledge to Net Zero</a:t>
                      </a:r>
                    </a:p>
                    <a:p>
                      <a:pPr marL="108000" lvl="0" indent="-108000">
                        <a:spcBef>
                          <a:spcPts val="600"/>
                        </a:spcBef>
                        <a:spcAft>
                          <a:spcPts val="600"/>
                        </a:spcAft>
                        <a:buFont typeface="Arial" panose="020B0604020202020204" pitchFamily="34" charset="0"/>
                        <a:buChar char="•"/>
                      </a:pPr>
                      <a:r>
                        <a:rPr lang="en-GB" sz="1000" b="0" dirty="0">
                          <a:solidFill>
                            <a:schemeClr val="tx2"/>
                          </a:solidFill>
                        </a:rPr>
                        <a:t>Removed all traditional internal combustion engine vehicles from the Company Car Choices List</a:t>
                      </a:r>
                    </a:p>
                    <a:p>
                      <a:pPr marL="108000" lvl="0" indent="-108000">
                        <a:spcBef>
                          <a:spcPts val="600"/>
                        </a:spcBef>
                        <a:spcAft>
                          <a:spcPts val="600"/>
                        </a:spcAft>
                        <a:buFont typeface="Arial" panose="020B0604020202020204" pitchFamily="34" charset="0"/>
                        <a:buChar char="•"/>
                      </a:pPr>
                      <a:r>
                        <a:rPr lang="en-GB" sz="1000" b="0" dirty="0">
                          <a:solidFill>
                            <a:schemeClr val="tx2"/>
                          </a:solidFill>
                        </a:rPr>
                        <a:t>Increased the cycle to work certificate limit from £1000 to £3000</a:t>
                      </a:r>
                    </a:p>
                    <a:p>
                      <a:pPr marL="108000" lvl="0" indent="-108000">
                        <a:spcBef>
                          <a:spcPts val="600"/>
                        </a:spcBef>
                        <a:spcAft>
                          <a:spcPts val="600"/>
                        </a:spcAft>
                        <a:buFont typeface="Arial" panose="020B0604020202020204" pitchFamily="34" charset="0"/>
                        <a:buChar char="•"/>
                      </a:pPr>
                      <a:r>
                        <a:rPr lang="en-GB" sz="1000" b="0" dirty="0">
                          <a:solidFill>
                            <a:schemeClr val="tx2"/>
                          </a:solidFill>
                        </a:rPr>
                        <a:t>Transitioned our energy procurement to 100% renewable energy.</a:t>
                      </a:r>
                      <a:endParaRPr lang="en-US" sz="1000" b="0" dirty="0">
                        <a:solidFill>
                          <a:schemeClr val="tx2"/>
                        </a:solidFill>
                        <a:latin typeface="Arial" panose="020B0604020202020204" pitchFamily="34" charset="0"/>
                        <a:cs typeface="Arial" panose="020B0604020202020204" pitchFamily="34" charset="0"/>
                      </a:endParaRPr>
                    </a:p>
                  </a:txBody>
                  <a:tcPr marL="108000" marR="108000" marT="216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08000" lvl="0" indent="-108000">
                        <a:spcBef>
                          <a:spcPts val="600"/>
                        </a:spcBef>
                        <a:spcAft>
                          <a:spcPts val="600"/>
                        </a:spcAft>
                        <a:buFont typeface="Arial" panose="020B0604020202020204" pitchFamily="34" charset="0"/>
                        <a:buChar char="•"/>
                      </a:pPr>
                      <a:r>
                        <a:rPr lang="en-GB" sz="1000" b="0" dirty="0">
                          <a:solidFill>
                            <a:schemeClr val="tx2"/>
                          </a:solidFill>
                        </a:rPr>
                        <a:t>Committed to develop proposed SBTi targets</a:t>
                      </a:r>
                      <a:endParaRPr lang="en-US" sz="1000" b="0" u="none" strike="noStrike" noProof="0" dirty="0">
                        <a:solidFill>
                          <a:schemeClr val="tx2"/>
                        </a:solidFill>
                      </a:endParaRPr>
                    </a:p>
                    <a:p>
                      <a:pPr marL="108000" lvl="0" indent="-108000">
                        <a:spcBef>
                          <a:spcPts val="600"/>
                        </a:spcBef>
                        <a:spcAft>
                          <a:spcPts val="600"/>
                        </a:spcAft>
                        <a:buFont typeface="Arial" panose="020B0604020202020204" pitchFamily="34" charset="0"/>
                        <a:buChar char="•"/>
                      </a:pPr>
                      <a:r>
                        <a:rPr lang="en-US" sz="1000" b="0" u="none" strike="noStrike" noProof="0" dirty="0">
                          <a:solidFill>
                            <a:schemeClr val="tx2"/>
                          </a:solidFill>
                        </a:rPr>
                        <a:t>Published our first 'Roadmap to Net Zero’ plan</a:t>
                      </a:r>
                    </a:p>
                    <a:p>
                      <a:pPr marL="108000" lvl="0" indent="-108000">
                        <a:spcBef>
                          <a:spcPts val="600"/>
                        </a:spcBef>
                        <a:spcAft>
                          <a:spcPts val="600"/>
                        </a:spcAft>
                        <a:buFont typeface="Arial" panose="020B0604020202020204" pitchFamily="34" charset="0"/>
                        <a:buChar char="•"/>
                      </a:pPr>
                      <a:r>
                        <a:rPr lang="en-US" sz="1000" b="0" u="none" strike="noStrike" noProof="0" dirty="0">
                          <a:solidFill>
                            <a:schemeClr val="tx2"/>
                          </a:solidFill>
                        </a:rPr>
                        <a:t>Launched our Carbon employee ideas generation campaign – Springboard</a:t>
                      </a:r>
                    </a:p>
                    <a:p>
                      <a:pPr marL="108000" lvl="0" indent="-108000">
                        <a:spcBef>
                          <a:spcPts val="600"/>
                        </a:spcBef>
                        <a:spcAft>
                          <a:spcPts val="600"/>
                        </a:spcAft>
                        <a:buFont typeface="Arial" panose="020B0604020202020204" pitchFamily="34" charset="0"/>
                        <a:buChar char="•"/>
                      </a:pPr>
                      <a:r>
                        <a:rPr lang="en-US" sz="1000" b="0" u="none" strike="noStrike" noProof="0" dirty="0">
                          <a:solidFill>
                            <a:schemeClr val="tx2"/>
                          </a:solidFill>
                        </a:rPr>
                        <a:t>Trial of biofuel-based fleet </a:t>
                      </a:r>
                    </a:p>
                    <a:p>
                      <a:pPr marL="108000" lvl="0" indent="-108000">
                        <a:spcBef>
                          <a:spcPts val="600"/>
                        </a:spcBef>
                        <a:spcAft>
                          <a:spcPts val="600"/>
                        </a:spcAft>
                        <a:buFont typeface="Arial" panose="020B0604020202020204" pitchFamily="34" charset="0"/>
                        <a:buChar char="•"/>
                      </a:pPr>
                      <a:r>
                        <a:rPr lang="en-US" sz="1000" b="0" u="none" strike="noStrike" noProof="0" dirty="0">
                          <a:solidFill>
                            <a:schemeClr val="tx2"/>
                          </a:solidFill>
                        </a:rPr>
                        <a:t>Large electric vehicle trial across our operational contracts</a:t>
                      </a:r>
                    </a:p>
                    <a:p>
                      <a:pPr marL="108000" lvl="0" indent="-108000">
                        <a:spcBef>
                          <a:spcPts val="600"/>
                        </a:spcBef>
                        <a:spcAft>
                          <a:spcPts val="600"/>
                        </a:spcAft>
                        <a:buFont typeface="Arial" panose="020B0604020202020204" pitchFamily="34" charset="0"/>
                        <a:buChar char="•"/>
                      </a:pPr>
                      <a:r>
                        <a:rPr lang="en-GB" sz="1000" b="0" u="none" strike="noStrike" noProof="0" dirty="0">
                          <a:solidFill>
                            <a:schemeClr val="tx2"/>
                          </a:solidFill>
                        </a:rPr>
                        <a:t>Commenced anti-idling campaigns to improve local air quality and reduce unnecessary emissions</a:t>
                      </a:r>
                    </a:p>
                    <a:p>
                      <a:pPr marL="108000" lvl="0" indent="-108000">
                        <a:spcBef>
                          <a:spcPts val="600"/>
                        </a:spcBef>
                        <a:spcAft>
                          <a:spcPts val="600"/>
                        </a:spcAft>
                        <a:buFont typeface="Arial" panose="020B0604020202020204" pitchFamily="34" charset="0"/>
                        <a:buChar char="•"/>
                      </a:pPr>
                      <a:r>
                        <a:rPr lang="en-GB" sz="1000" b="0" u="none" strike="noStrike" noProof="0" dirty="0">
                          <a:solidFill>
                            <a:schemeClr val="tx2"/>
                          </a:solidFill>
                        </a:rPr>
                        <a:t>Trial and replacement of diesel-powered welfare units to new eco-hybrid</a:t>
                      </a:r>
                      <a:endParaRPr lang="en-US" sz="1000" b="0" i="0" u="none" strike="noStrike" noProof="0" dirty="0">
                        <a:solidFill>
                          <a:schemeClr val="tx2"/>
                        </a:solidFill>
                        <a:latin typeface="Arial" panose="020B0604020202020204" pitchFamily="34" charset="0"/>
                        <a:cs typeface="Arial" panose="020B0604020202020204" pitchFamily="34" charset="0"/>
                      </a:endParaRPr>
                    </a:p>
                  </a:txBody>
                  <a:tcPr marL="108000" marR="108000" marT="216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08000" indent="-108000">
                        <a:spcBef>
                          <a:spcPts val="600"/>
                        </a:spcBef>
                        <a:spcAft>
                          <a:spcPts val="600"/>
                        </a:spcAft>
                        <a:buFont typeface="Arial" panose="020B0604020202020204" pitchFamily="34" charset="0"/>
                        <a:buChar char="•"/>
                      </a:pPr>
                      <a:r>
                        <a:rPr lang="en-GB" sz="1000" b="0" dirty="0">
                          <a:solidFill>
                            <a:schemeClr val="tx2"/>
                          </a:solidFill>
                        </a:rPr>
                        <a:t>Achieved BSI ISO14064 Greenhouse Gas reporting and quantification verification of emissions (2019-2021)</a:t>
                      </a:r>
                    </a:p>
                    <a:p>
                      <a:pPr marL="108000" indent="-108000">
                        <a:spcBef>
                          <a:spcPts val="600"/>
                        </a:spcBef>
                        <a:spcAft>
                          <a:spcPts val="600"/>
                        </a:spcAft>
                        <a:buFont typeface="Arial" panose="020B0604020202020204" pitchFamily="34" charset="0"/>
                        <a:buChar char="•"/>
                      </a:pPr>
                      <a:r>
                        <a:rPr lang="en-GB" sz="1000" b="0" dirty="0">
                          <a:solidFill>
                            <a:schemeClr val="tx2"/>
                          </a:solidFill>
                        </a:rPr>
                        <a:t>Developed our Power BI platform for the business to track carbon emissions centrally</a:t>
                      </a:r>
                    </a:p>
                    <a:p>
                      <a:pPr marL="108000" indent="-108000">
                        <a:spcBef>
                          <a:spcPts val="600"/>
                        </a:spcBef>
                        <a:spcAft>
                          <a:spcPts val="600"/>
                        </a:spcAft>
                        <a:buFont typeface="Arial" panose="020B0604020202020204" pitchFamily="34" charset="0"/>
                        <a:buChar char="•"/>
                      </a:pPr>
                      <a:r>
                        <a:rPr lang="en-GB" sz="1000" b="0" dirty="0">
                          <a:solidFill>
                            <a:schemeClr val="tx2"/>
                          </a:solidFill>
                        </a:rPr>
                        <a:t>Progressed the transition to electric fleet and plan</a:t>
                      </a:r>
                    </a:p>
                    <a:p>
                      <a:pPr marL="108000" indent="-108000">
                        <a:spcBef>
                          <a:spcPts val="600"/>
                        </a:spcBef>
                        <a:spcAft>
                          <a:spcPts val="600"/>
                        </a:spcAft>
                        <a:buFont typeface="Arial" panose="020B0604020202020204" pitchFamily="34" charset="0"/>
                        <a:buChar char="•"/>
                      </a:pPr>
                      <a:r>
                        <a:rPr lang="en-GB" sz="1000" b="0" dirty="0">
                          <a:solidFill>
                            <a:schemeClr val="tx2"/>
                          </a:solidFill>
                        </a:rPr>
                        <a:t>Joined the Supply Chain Sustainability School, to support suppliers with their action for Net Zero</a:t>
                      </a:r>
                    </a:p>
                    <a:p>
                      <a:pPr marL="108000" indent="-108000">
                        <a:spcBef>
                          <a:spcPts val="600"/>
                        </a:spcBef>
                        <a:spcAft>
                          <a:spcPts val="600"/>
                        </a:spcAft>
                        <a:buFont typeface="Arial" panose="020B0604020202020204" pitchFamily="34" charset="0"/>
                        <a:buChar char="•"/>
                      </a:pPr>
                      <a:r>
                        <a:rPr lang="en-GB" sz="1000" b="0" dirty="0">
                          <a:solidFill>
                            <a:schemeClr val="tx2"/>
                          </a:solidFill>
                        </a:rPr>
                        <a:t>Introduced need for details/evidence of how and what social value and sustainability benefits suppliers commit to</a:t>
                      </a:r>
                      <a:endParaRPr lang="en-GB" sz="1000" b="0" dirty="0">
                        <a:solidFill>
                          <a:schemeClr val="tx2"/>
                        </a:solidFill>
                        <a:latin typeface="Arial" panose="020B0604020202020204" pitchFamily="34" charset="0"/>
                        <a:cs typeface="Arial" panose="020B0604020202020204" pitchFamily="34" charset="0"/>
                      </a:endParaRPr>
                    </a:p>
                  </a:txBody>
                  <a:tcPr marL="108000" marR="108000" marT="216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08000" indent="-108000">
                        <a:spcBef>
                          <a:spcPts val="600"/>
                        </a:spcBef>
                        <a:spcAft>
                          <a:spcPts val="600"/>
                        </a:spcAft>
                        <a:buFont typeface="Arial" panose="020B0604020202020204" pitchFamily="34" charset="0"/>
                        <a:buChar char="•"/>
                      </a:pPr>
                      <a:r>
                        <a:rPr lang="en-GB" sz="1000" b="0" u="none" strike="noStrike" noProof="0" dirty="0">
                          <a:solidFill>
                            <a:schemeClr val="tx2"/>
                          </a:solidFill>
                        </a:rPr>
                        <a:t>Achieved BSI ISO 14064 verification of emissions (2022)</a:t>
                      </a:r>
                      <a:endParaRPr lang="en-GB" sz="1000" b="0" dirty="0">
                        <a:solidFill>
                          <a:schemeClr val="tx2"/>
                        </a:solidFill>
                      </a:endParaRPr>
                    </a:p>
                    <a:p>
                      <a:pPr marL="108000" lvl="0" indent="-108000">
                        <a:spcBef>
                          <a:spcPts val="600"/>
                        </a:spcBef>
                        <a:spcAft>
                          <a:spcPts val="600"/>
                        </a:spcAft>
                        <a:buFont typeface="Arial" panose="020B0604020202020204" pitchFamily="34" charset="0"/>
                        <a:buChar char="•"/>
                      </a:pPr>
                      <a:r>
                        <a:rPr lang="en-GB" sz="1000" b="0" dirty="0">
                          <a:solidFill>
                            <a:schemeClr val="tx2"/>
                          </a:solidFill>
                        </a:rPr>
                        <a:t>Progressed approval for SBTi Targets</a:t>
                      </a:r>
                    </a:p>
                    <a:p>
                      <a:pPr marL="108000" marR="0" lvl="0" indent="-108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dirty="0">
                          <a:solidFill>
                            <a:schemeClr val="tx2"/>
                          </a:solidFill>
                        </a:rPr>
                        <a:t>Introduced our ‘EV First’ Company Car Policy</a:t>
                      </a:r>
                      <a:endParaRPr lang="en-GB" sz="1000" b="0" u="none" strike="noStrike" noProof="0" dirty="0">
                        <a:solidFill>
                          <a:schemeClr val="tx2"/>
                        </a:solidFill>
                      </a:endParaRPr>
                    </a:p>
                    <a:p>
                      <a:pPr marL="108000" marR="0" lvl="0" indent="-108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u="none" strike="noStrike" noProof="0" dirty="0">
                          <a:solidFill>
                            <a:schemeClr val="tx2"/>
                          </a:solidFill>
                        </a:rPr>
                        <a:t>Achieved PAS 2028 Carbon Management in the Built Environment (Designer)</a:t>
                      </a:r>
                    </a:p>
                    <a:p>
                      <a:pPr marL="108000" marR="0" lvl="0" indent="-108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u="none" strike="noStrike" noProof="0" dirty="0">
                          <a:solidFill>
                            <a:schemeClr val="tx2"/>
                          </a:solidFill>
                        </a:rPr>
                        <a:t>Achieved ISO 5001 Energy Management System - delivery team, meaning Amey can offer services to clients under</a:t>
                      </a:r>
                    </a:p>
                    <a:p>
                      <a:pPr marL="108000" marR="0" lvl="0" indent="-108000" algn="l" defTabSz="914418"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b="0" u="none" strike="noStrike" noProof="0" dirty="0">
                          <a:solidFill>
                            <a:schemeClr val="tx2"/>
                          </a:solidFill>
                        </a:rPr>
                        <a:t>Amey wide projects to provide EV charger infrastructure across key depots and sites</a:t>
                      </a:r>
                      <a:endParaRPr lang="en-GB" sz="1000" b="0" dirty="0">
                        <a:solidFill>
                          <a:schemeClr val="tx2"/>
                        </a:solidFill>
                      </a:endParaRPr>
                    </a:p>
                  </a:txBody>
                  <a:tcPr marL="108000" marR="108000" marT="216000" marB="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08000" indent="-108000">
                        <a:spcBef>
                          <a:spcPts val="600"/>
                        </a:spcBef>
                        <a:spcAft>
                          <a:spcPts val="600"/>
                        </a:spcAft>
                        <a:buFont typeface="Arial" panose="020B0604020202020204" pitchFamily="34" charset="0"/>
                        <a:buChar char="•"/>
                      </a:pPr>
                      <a:r>
                        <a:rPr lang="en-GB" sz="1000" b="0" dirty="0">
                          <a:solidFill>
                            <a:schemeClr val="tx2"/>
                          </a:solidFill>
                          <a:latin typeface="Arial" panose="020B0604020202020204" pitchFamily="34" charset="0"/>
                          <a:cs typeface="Arial" panose="020B0604020202020204" pitchFamily="34" charset="0"/>
                        </a:rPr>
                        <a:t>Achieved BSI ISO 14064 verification of emissions (2023)</a:t>
                      </a:r>
                    </a:p>
                    <a:p>
                      <a:pPr marL="108000" indent="-108000">
                        <a:spcBef>
                          <a:spcPts val="600"/>
                        </a:spcBef>
                        <a:spcAft>
                          <a:spcPts val="600"/>
                        </a:spcAft>
                        <a:buFont typeface="Arial" panose="020B0604020202020204" pitchFamily="34" charset="0"/>
                        <a:buChar char="•"/>
                      </a:pPr>
                      <a:r>
                        <a:rPr lang="en-GB" sz="1000" b="0" dirty="0">
                          <a:solidFill>
                            <a:schemeClr val="tx2"/>
                          </a:solidFill>
                          <a:latin typeface="Arial" panose="020B0604020202020204" pitchFamily="34" charset="0"/>
                          <a:cs typeface="Arial" panose="020B0604020202020204" pitchFamily="34" charset="0"/>
                        </a:rPr>
                        <a:t>Achieved PAS 2080</a:t>
                      </a:r>
                      <a:br>
                        <a:rPr lang="en-GB" sz="1000" b="0" dirty="0">
                          <a:solidFill>
                            <a:schemeClr val="tx2"/>
                          </a:solidFill>
                          <a:latin typeface="Arial" panose="020B0604020202020204" pitchFamily="34" charset="0"/>
                          <a:cs typeface="Arial" panose="020B0604020202020204" pitchFamily="34" charset="0"/>
                        </a:rPr>
                      </a:br>
                      <a:r>
                        <a:rPr lang="en-GB" sz="1000" b="0" dirty="0">
                          <a:solidFill>
                            <a:schemeClr val="tx2"/>
                          </a:solidFill>
                          <a:latin typeface="Arial" panose="020B0604020202020204" pitchFamily="34" charset="0"/>
                          <a:cs typeface="Arial" panose="020B0604020202020204" pitchFamily="34" charset="0"/>
                        </a:rPr>
                        <a:t>Asset Owner – Manager and Constructor</a:t>
                      </a:r>
                    </a:p>
                    <a:p>
                      <a:pPr marL="108000" indent="-108000">
                        <a:spcBef>
                          <a:spcPts val="600"/>
                        </a:spcBef>
                        <a:spcAft>
                          <a:spcPts val="600"/>
                        </a:spcAft>
                        <a:buFont typeface="Arial" panose="020B0604020202020204" pitchFamily="34" charset="0"/>
                        <a:buChar char="•"/>
                      </a:pPr>
                      <a:r>
                        <a:rPr lang="en-GB" sz="1000" b="0" dirty="0">
                          <a:solidFill>
                            <a:schemeClr val="tx2"/>
                          </a:solidFill>
                          <a:latin typeface="Arial" panose="020B0604020202020204" pitchFamily="34" charset="0"/>
                          <a:cs typeface="Arial" panose="020B0604020202020204" pitchFamily="34" charset="0"/>
                        </a:rPr>
                        <a:t>Approved SBTi Near Term and Net Zero Targets</a:t>
                      </a:r>
                    </a:p>
                    <a:p>
                      <a:pPr marL="108000" indent="-108000">
                        <a:spcBef>
                          <a:spcPts val="600"/>
                        </a:spcBef>
                        <a:spcAft>
                          <a:spcPts val="600"/>
                        </a:spcAft>
                        <a:buFont typeface="Arial" panose="020B0604020202020204" pitchFamily="34" charset="0"/>
                        <a:buChar char="•"/>
                      </a:pPr>
                      <a:endParaRPr lang="en-GB" sz="1000" b="0" dirty="0">
                        <a:solidFill>
                          <a:schemeClr val="tx2"/>
                        </a:solidFill>
                        <a:latin typeface="Arial" panose="020B0604020202020204" pitchFamily="34" charset="0"/>
                        <a:cs typeface="Arial" panose="020B0604020202020204" pitchFamily="34" charset="0"/>
                      </a:endParaRPr>
                    </a:p>
                  </a:txBody>
                  <a:tcPr marL="108000" marR="108000" marT="216000" marB="108000">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808601"/>
                  </a:ext>
                </a:extLst>
              </a:tr>
            </a:tbl>
          </a:graphicData>
        </a:graphic>
      </p:graphicFrame>
      <p:cxnSp>
        <p:nvCxnSpPr>
          <p:cNvPr id="9" name="Straight Connector 8">
            <a:extLst>
              <a:ext uri="{FF2B5EF4-FFF2-40B4-BE49-F238E27FC236}">
                <a16:creationId xmlns:a16="http://schemas.microsoft.com/office/drawing/2014/main" id="{1B1BA0B6-6802-9E1B-2E4D-92F929672C6B}"/>
              </a:ext>
            </a:extLst>
          </p:cNvPr>
          <p:cNvCxnSpPr>
            <a:cxnSpLocks/>
          </p:cNvCxnSpPr>
          <p:nvPr/>
        </p:nvCxnSpPr>
        <p:spPr>
          <a:xfrm>
            <a:off x="0" y="2107245"/>
            <a:ext cx="11712575" cy="0"/>
          </a:xfrm>
          <a:prstGeom prst="line">
            <a:avLst/>
          </a:prstGeom>
          <a:ln w="127000" cap="rnd">
            <a:gradFill flip="none" rotWithShape="1">
              <a:gsLst>
                <a:gs pos="0">
                  <a:schemeClr val="accent5"/>
                </a:gs>
                <a:gs pos="100000">
                  <a:schemeClr val="accent3"/>
                </a:gs>
              </a:gsLst>
              <a:lin ang="0" scaled="1"/>
              <a:tileRect/>
            </a:gradFill>
            <a:tailEnd type="none" w="sm" len="sm"/>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817D5014-80D0-8E2E-1ED8-F332DEE7C914}"/>
              </a:ext>
            </a:extLst>
          </p:cNvPr>
          <p:cNvSpPr>
            <a:spLocks noGrp="1"/>
          </p:cNvSpPr>
          <p:nvPr>
            <p:ph type="sldNum" sz="quarter" idx="4"/>
          </p:nvPr>
        </p:nvSpPr>
        <p:spPr>
          <a:xfrm>
            <a:off x="479424" y="6508751"/>
            <a:ext cx="485776" cy="222250"/>
          </a:xfrm>
        </p:spPr>
        <p:txBody>
          <a:bodyPr/>
          <a:lstStyle/>
          <a:p>
            <a:fld id="{D63BC410-9C02-4BC6-8378-D69DEB8A7587}" type="slidenum">
              <a:rPr lang="en-GB" smtClean="0"/>
              <a:pPr/>
              <a:t>7</a:t>
            </a:fld>
            <a:endParaRPr lang="en-GB" dirty="0"/>
          </a:p>
        </p:txBody>
      </p:sp>
      <p:sp>
        <p:nvSpPr>
          <p:cNvPr id="11" name="TextBox 10">
            <a:extLst>
              <a:ext uri="{FF2B5EF4-FFF2-40B4-BE49-F238E27FC236}">
                <a16:creationId xmlns:a16="http://schemas.microsoft.com/office/drawing/2014/main" id="{7254E3DC-5E87-F500-3CE9-06CC706A4423}"/>
              </a:ext>
            </a:extLst>
          </p:cNvPr>
          <p:cNvSpPr txBox="1"/>
          <p:nvPr/>
        </p:nvSpPr>
        <p:spPr>
          <a:xfrm>
            <a:off x="9840913" y="1700213"/>
            <a:ext cx="1873250" cy="407032"/>
          </a:xfrm>
          <a:prstGeom prst="rect">
            <a:avLst/>
          </a:prstGeom>
          <a:noFill/>
        </p:spPr>
        <p:txBody>
          <a:bodyPr wrap="square" lIns="108000" tIns="0" rIns="108000" bIns="108000">
            <a:noAutofit/>
          </a:bodyPr>
          <a:lstStyle/>
          <a:p>
            <a:r>
              <a:rPr lang="en-GB" sz="1800" u="none" strike="noStrike" kern="1200" dirty="0">
                <a:solidFill>
                  <a:schemeClr val="accent1"/>
                </a:solidFill>
                <a:effectLst/>
                <a:latin typeface="Borna" pitchFamily="2" charset="77"/>
                <a:ea typeface="+mn-ea"/>
                <a:cs typeface="+mn-cs"/>
              </a:rPr>
              <a:t>2024</a:t>
            </a:r>
            <a:endParaRPr lang="en-GB" dirty="0"/>
          </a:p>
        </p:txBody>
      </p:sp>
    </p:spTree>
    <p:extLst>
      <p:ext uri="{BB962C8B-B14F-4D97-AF65-F5344CB8AC3E}">
        <p14:creationId xmlns:p14="http://schemas.microsoft.com/office/powerpoint/2010/main" val="122179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1F6866-AA6A-E549-24A9-79441FC785F6}"/>
              </a:ext>
            </a:extLst>
          </p:cNvPr>
          <p:cNvSpPr>
            <a:spLocks noGrp="1"/>
          </p:cNvSpPr>
          <p:nvPr>
            <p:ph type="body" sz="quarter" idx="15"/>
          </p:nvPr>
        </p:nvSpPr>
        <p:spPr>
          <a:xfrm>
            <a:off x="479425" y="1703388"/>
            <a:ext cx="2169182" cy="4678362"/>
          </a:xfrm>
        </p:spPr>
        <p:txBody>
          <a:bodyPr/>
          <a:lstStyle/>
          <a:p>
            <a:pPr marL="0" indent="0">
              <a:buNone/>
            </a:pPr>
            <a:r>
              <a:rPr lang="en-GB" b="1" dirty="0"/>
              <a:t>This graph shows Amey’s annual emissions since the baseline year of 2019.</a:t>
            </a:r>
          </a:p>
          <a:p>
            <a:pPr marL="0" indent="0">
              <a:buNone/>
            </a:pPr>
            <a:r>
              <a:rPr lang="en-GB" dirty="0"/>
              <a:t>The broken line shows the reduction required to meet our 2040 Net Zero target. </a:t>
            </a:r>
          </a:p>
          <a:p>
            <a:pPr marL="0" indent="0">
              <a:buNone/>
            </a:pPr>
            <a:r>
              <a:rPr lang="en-GB" dirty="0"/>
              <a:t>Whilst the projected pathway appears as a straight line, Amey anticipates, with the change in how much carbon we emit each year, reducing our impact will be more of a step process.</a:t>
            </a:r>
          </a:p>
          <a:p>
            <a:pPr marL="0" indent="0">
              <a:buNone/>
            </a:pPr>
            <a:endParaRPr lang="en-GB" dirty="0"/>
          </a:p>
        </p:txBody>
      </p:sp>
      <p:sp>
        <p:nvSpPr>
          <p:cNvPr id="3" name="Slide Number Placeholder 2">
            <a:extLst>
              <a:ext uri="{FF2B5EF4-FFF2-40B4-BE49-F238E27FC236}">
                <a16:creationId xmlns:a16="http://schemas.microsoft.com/office/drawing/2014/main" id="{24D58996-E7F0-5285-840D-E68A7CF7165F}"/>
              </a:ext>
            </a:extLst>
          </p:cNvPr>
          <p:cNvSpPr>
            <a:spLocks noGrp="1"/>
          </p:cNvSpPr>
          <p:nvPr>
            <p:ph type="sldNum" sz="quarter" idx="4"/>
          </p:nvPr>
        </p:nvSpPr>
        <p:spPr>
          <a:xfrm>
            <a:off x="9840913" y="6508751"/>
            <a:ext cx="1871662" cy="222250"/>
          </a:xfrm>
        </p:spPr>
        <p:txBody>
          <a:bodyPr/>
          <a:lstStyle/>
          <a:p>
            <a:fld id="{D63BC410-9C02-4BC6-8378-D69DEB8A7587}" type="slidenum">
              <a:rPr lang="en-GB" smtClean="0"/>
              <a:pPr/>
              <a:t>8</a:t>
            </a:fld>
            <a:endParaRPr lang="en-GB"/>
          </a:p>
        </p:txBody>
      </p:sp>
      <p:sp>
        <p:nvSpPr>
          <p:cNvPr id="4" name="Title 3">
            <a:extLst>
              <a:ext uri="{FF2B5EF4-FFF2-40B4-BE49-F238E27FC236}">
                <a16:creationId xmlns:a16="http://schemas.microsoft.com/office/drawing/2014/main" id="{AA1D5B07-91F8-E6FD-3281-6C350D78A913}"/>
              </a:ext>
            </a:extLst>
          </p:cNvPr>
          <p:cNvSpPr>
            <a:spLocks noGrp="1"/>
          </p:cNvSpPr>
          <p:nvPr>
            <p:ph type="title"/>
          </p:nvPr>
        </p:nvSpPr>
        <p:spPr>
          <a:xfrm>
            <a:off x="479425" y="450850"/>
            <a:ext cx="6015968" cy="384175"/>
          </a:xfrm>
        </p:spPr>
        <p:txBody>
          <a:bodyPr/>
          <a:lstStyle/>
          <a:p>
            <a:r>
              <a:rPr lang="en-GB" dirty="0"/>
              <a:t>Our greenhouse gas emissions to date and trajectory going forward</a:t>
            </a:r>
          </a:p>
        </p:txBody>
      </p:sp>
      <p:pic>
        <p:nvPicPr>
          <p:cNvPr id="11" name="Picture 10" descr="A screenshot of a video game&#10;&#10;Description automatically generated">
            <a:extLst>
              <a:ext uri="{FF2B5EF4-FFF2-40B4-BE49-F238E27FC236}">
                <a16:creationId xmlns:a16="http://schemas.microsoft.com/office/drawing/2014/main" id="{CCBA8D7C-DA29-D38F-8ACF-D9E0CFDABA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59362" y="1400432"/>
            <a:ext cx="7943184" cy="4981318"/>
          </a:xfrm>
          <a:prstGeom prst="rect">
            <a:avLst/>
          </a:prstGeom>
        </p:spPr>
      </p:pic>
    </p:spTree>
    <p:extLst>
      <p:ext uri="{BB962C8B-B14F-4D97-AF65-F5344CB8AC3E}">
        <p14:creationId xmlns:p14="http://schemas.microsoft.com/office/powerpoint/2010/main" val="5602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ty with a river and buildings&#10;&#10;Description automatically generated">
            <a:extLst>
              <a:ext uri="{FF2B5EF4-FFF2-40B4-BE49-F238E27FC236}">
                <a16:creationId xmlns:a16="http://schemas.microsoft.com/office/drawing/2014/main" id="{50B16B0B-E280-9D85-0CBA-E5322EF605E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113739"/>
            <a:ext cx="12192000" cy="5744261"/>
          </a:xfrm>
          <a:prstGeom prst="rect">
            <a:avLst/>
          </a:prstGeom>
        </p:spPr>
      </p:pic>
      <p:sp>
        <p:nvSpPr>
          <p:cNvPr id="2" name="Title 1">
            <a:extLst>
              <a:ext uri="{FF2B5EF4-FFF2-40B4-BE49-F238E27FC236}">
                <a16:creationId xmlns:a16="http://schemas.microsoft.com/office/drawing/2014/main" id="{01B58CF0-3CA3-11AE-8BB4-535CFC02092B}"/>
              </a:ext>
            </a:extLst>
          </p:cNvPr>
          <p:cNvSpPr>
            <a:spLocks noGrp="1"/>
          </p:cNvSpPr>
          <p:nvPr>
            <p:ph type="title"/>
          </p:nvPr>
        </p:nvSpPr>
        <p:spPr/>
        <p:txBody>
          <a:bodyPr/>
          <a:lstStyle/>
          <a:p>
            <a:r>
              <a:rPr lang="en-GB" dirty="0"/>
              <a:t>Our verified greenhouse gas emissions performance</a:t>
            </a:r>
          </a:p>
        </p:txBody>
      </p:sp>
      <p:graphicFrame>
        <p:nvGraphicFramePr>
          <p:cNvPr id="3" name="Table 2">
            <a:extLst>
              <a:ext uri="{FF2B5EF4-FFF2-40B4-BE49-F238E27FC236}">
                <a16:creationId xmlns:a16="http://schemas.microsoft.com/office/drawing/2014/main" id="{D6A4D9DA-7F45-55E3-1DB5-D6673AAFBDF6}"/>
              </a:ext>
            </a:extLst>
          </p:cNvPr>
          <p:cNvGraphicFramePr>
            <a:graphicFrameLocks noGrp="1"/>
          </p:cNvGraphicFramePr>
          <p:nvPr>
            <p:extLst>
              <p:ext uri="{D42A27DB-BD31-4B8C-83A1-F6EECF244321}">
                <p14:modId xmlns:p14="http://schemas.microsoft.com/office/powerpoint/2010/main" val="1500666910"/>
              </p:ext>
            </p:extLst>
          </p:nvPr>
        </p:nvGraphicFramePr>
        <p:xfrm>
          <a:off x="479421" y="1700213"/>
          <a:ext cx="8219737" cy="4069766"/>
        </p:xfrm>
        <a:graphic>
          <a:graphicData uri="http://schemas.openxmlformats.org/drawingml/2006/table">
            <a:tbl>
              <a:tblPr firstRow="1" bandRow="1">
                <a:effectLst>
                  <a:outerShdw blurRad="254000" dist="127000" dir="2700000" algn="tl" rotWithShape="0">
                    <a:prstClr val="black">
                      <a:alpha val="40000"/>
                    </a:prstClr>
                  </a:outerShdw>
                </a:effectLst>
                <a:tableStyleId>{2D5ABB26-0587-4C30-8999-92F81FD0307C}</a:tableStyleId>
              </a:tblPr>
              <a:tblGrid>
                <a:gridCol w="1107694">
                  <a:extLst>
                    <a:ext uri="{9D8B030D-6E8A-4147-A177-3AD203B41FA5}">
                      <a16:colId xmlns:a16="http://schemas.microsoft.com/office/drawing/2014/main" val="1040488022"/>
                    </a:ext>
                  </a:extLst>
                </a:gridCol>
                <a:gridCol w="2057598">
                  <a:extLst>
                    <a:ext uri="{9D8B030D-6E8A-4147-A177-3AD203B41FA5}">
                      <a16:colId xmlns:a16="http://schemas.microsoft.com/office/drawing/2014/main" val="346976910"/>
                    </a:ext>
                  </a:extLst>
                </a:gridCol>
                <a:gridCol w="1010889">
                  <a:extLst>
                    <a:ext uri="{9D8B030D-6E8A-4147-A177-3AD203B41FA5}">
                      <a16:colId xmlns:a16="http://schemas.microsoft.com/office/drawing/2014/main" val="339310539"/>
                    </a:ext>
                  </a:extLst>
                </a:gridCol>
                <a:gridCol w="1010889">
                  <a:extLst>
                    <a:ext uri="{9D8B030D-6E8A-4147-A177-3AD203B41FA5}">
                      <a16:colId xmlns:a16="http://schemas.microsoft.com/office/drawing/2014/main" val="33246370"/>
                    </a:ext>
                  </a:extLst>
                </a:gridCol>
                <a:gridCol w="1010889">
                  <a:extLst>
                    <a:ext uri="{9D8B030D-6E8A-4147-A177-3AD203B41FA5}">
                      <a16:colId xmlns:a16="http://schemas.microsoft.com/office/drawing/2014/main" val="68981206"/>
                    </a:ext>
                  </a:extLst>
                </a:gridCol>
                <a:gridCol w="1010889">
                  <a:extLst>
                    <a:ext uri="{9D8B030D-6E8A-4147-A177-3AD203B41FA5}">
                      <a16:colId xmlns:a16="http://schemas.microsoft.com/office/drawing/2014/main" val="1799934661"/>
                    </a:ext>
                  </a:extLst>
                </a:gridCol>
                <a:gridCol w="1010889">
                  <a:extLst>
                    <a:ext uri="{9D8B030D-6E8A-4147-A177-3AD203B41FA5}">
                      <a16:colId xmlns:a16="http://schemas.microsoft.com/office/drawing/2014/main" val="844291952"/>
                    </a:ext>
                  </a:extLst>
                </a:gridCol>
              </a:tblGrid>
              <a:tr h="517202">
                <a:tc>
                  <a:txBody>
                    <a:bodyPr/>
                    <a:lstStyle/>
                    <a:p>
                      <a:pPr algn="l" fontAlgn="b"/>
                      <a:r>
                        <a:rPr lang="en-GB" sz="1000" b="1" i="0" u="none" strike="noStrike" cap="none" spc="0" dirty="0">
                          <a:solidFill>
                            <a:schemeClr val="bg1"/>
                          </a:solidFill>
                          <a:effectLst/>
                          <a:latin typeface="Arial" panose="020B0604020202020204" pitchFamily="34" charset="0"/>
                          <a:cs typeface="Arial" panose="020B0604020202020204" pitchFamily="34" charset="0"/>
                        </a:rPr>
                        <a:t>Scope and category</a:t>
                      </a:r>
                    </a:p>
                  </a:txBody>
                  <a:tcPr marL="90000" marR="90000" marT="106702" marB="106702" anchor="ctr">
                    <a:lnR w="12700" cap="flat" cmpd="sng" algn="ctr">
                      <a:solidFill>
                        <a:schemeClr val="tx1"/>
                      </a:solidFill>
                      <a:prstDash val="solid"/>
                      <a:round/>
                      <a:headEnd type="none" w="med" len="med"/>
                      <a:tailEnd type="none" w="med" len="med"/>
                    </a:lnR>
                    <a:solidFill>
                      <a:schemeClr val="tx1"/>
                    </a:solidFill>
                  </a:tcPr>
                </a:tc>
                <a:tc>
                  <a:txBody>
                    <a:bodyPr/>
                    <a:lstStyle/>
                    <a:p>
                      <a:pPr algn="l" fontAlgn="b"/>
                      <a:r>
                        <a:rPr lang="en-GB" sz="1000" b="1" u="none" strike="noStrike" cap="none" spc="0" dirty="0">
                          <a:solidFill>
                            <a:schemeClr val="bg1"/>
                          </a:solidFill>
                          <a:effectLst/>
                        </a:rPr>
                        <a:t>Detail</a:t>
                      </a:r>
                      <a:endParaRPr lang="en-GB" sz="1000" b="1" i="0" u="none" strike="noStrike" cap="none" spc="0" dirty="0">
                        <a:solidFill>
                          <a:schemeClr val="bg1"/>
                        </a:solidFill>
                        <a:effectLst/>
                        <a:latin typeface="Arial" panose="020B0604020202020204" pitchFamily="34" charset="0"/>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fontAlgn="b"/>
                      <a:r>
                        <a:rPr lang="en-GB" sz="1000" b="1" u="none" strike="noStrike" cap="none" spc="0" dirty="0">
                          <a:solidFill>
                            <a:schemeClr val="bg1"/>
                          </a:solidFill>
                          <a:effectLst/>
                        </a:rPr>
                        <a:t>2019 tCO2e</a:t>
                      </a:r>
                      <a:endParaRPr lang="en-GB" sz="1000" b="1" i="0" u="none" strike="noStrike" cap="none" spc="0" dirty="0">
                        <a:solidFill>
                          <a:schemeClr val="bg1"/>
                        </a:solidFill>
                        <a:effectLst/>
                        <a:latin typeface="Arial" panose="020B0604020202020204" pitchFamily="34" charset="0"/>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fontAlgn="b"/>
                      <a:r>
                        <a:rPr lang="en-GB" sz="1000" b="1" u="none" strike="noStrike" cap="none" spc="0" dirty="0">
                          <a:solidFill>
                            <a:schemeClr val="bg1"/>
                          </a:solidFill>
                          <a:effectLst/>
                        </a:rPr>
                        <a:t>2020 tCO2e) </a:t>
                      </a:r>
                      <a:endParaRPr lang="en-GB" sz="1000" b="1" i="0" u="none" strike="noStrike" cap="none" spc="0" dirty="0">
                        <a:solidFill>
                          <a:schemeClr val="bg1"/>
                        </a:solidFill>
                        <a:effectLst/>
                        <a:latin typeface="Arial" panose="020B0604020202020204" pitchFamily="34" charset="0"/>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fontAlgn="b"/>
                      <a:r>
                        <a:rPr lang="en-GB" sz="1000" b="1" u="none" strike="noStrike" cap="none" spc="0" dirty="0">
                          <a:solidFill>
                            <a:schemeClr val="bg1"/>
                          </a:solidFill>
                          <a:effectLst/>
                        </a:rPr>
                        <a:t>2021 tCO2e</a:t>
                      </a:r>
                      <a:endParaRPr lang="en-GB" sz="1000" b="1" i="0" u="none" strike="noStrike" cap="none" spc="0" dirty="0">
                        <a:solidFill>
                          <a:schemeClr val="bg1"/>
                        </a:solidFill>
                        <a:effectLst/>
                        <a:latin typeface="Arial" panose="020B0604020202020204" pitchFamily="34" charset="0"/>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fontAlgn="b"/>
                      <a:r>
                        <a:rPr lang="en-GB" sz="1000" b="1" u="none" strike="noStrike" cap="none" spc="0" dirty="0">
                          <a:solidFill>
                            <a:schemeClr val="bg1"/>
                          </a:solidFill>
                          <a:effectLst/>
                        </a:rPr>
                        <a:t>2022 tCO2e</a:t>
                      </a:r>
                      <a:endParaRPr lang="en-GB" sz="1000" b="1" i="0" u="none" strike="noStrike" cap="none" spc="0" dirty="0">
                        <a:solidFill>
                          <a:schemeClr val="bg1"/>
                        </a:solidFill>
                        <a:effectLst/>
                        <a:latin typeface="Arial" panose="020B0604020202020204" pitchFamily="34" charset="0"/>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marL="0" marR="0" lvl="0" indent="0" algn="ctr" defTabSz="914418" rtl="0" eaLnBrk="1" fontAlgn="b" latinLnBrk="0" hangingPunct="1">
                        <a:lnSpc>
                          <a:spcPct val="100000"/>
                        </a:lnSpc>
                        <a:spcBef>
                          <a:spcPts val="0"/>
                        </a:spcBef>
                        <a:spcAft>
                          <a:spcPts val="0"/>
                        </a:spcAft>
                        <a:buClrTx/>
                        <a:buSzTx/>
                        <a:buFontTx/>
                        <a:buNone/>
                        <a:tabLst/>
                        <a:defRPr/>
                      </a:pPr>
                      <a:r>
                        <a:rPr lang="en-GB" sz="1000" b="1" u="none" strike="noStrike" cap="none" spc="0" dirty="0">
                          <a:solidFill>
                            <a:schemeClr val="bg1"/>
                          </a:solidFill>
                          <a:effectLst/>
                        </a:rPr>
                        <a:t>2023 tCO2e</a:t>
                      </a:r>
                      <a:endParaRPr lang="en-GB" sz="1000" b="1" i="0" u="none" strike="noStrike" cap="none" spc="0" dirty="0">
                        <a:solidFill>
                          <a:schemeClr val="bg1"/>
                        </a:solidFill>
                        <a:effectLst/>
                        <a:latin typeface="Arial" panose="020B0604020202020204" pitchFamily="34" charset="0"/>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solidFill>
                      <a:schemeClr val="tx1"/>
                    </a:solidFill>
                  </a:tcPr>
                </a:tc>
                <a:extLst>
                  <a:ext uri="{0D108BD9-81ED-4DB2-BD59-A6C34878D82A}">
                    <a16:rowId xmlns:a16="http://schemas.microsoft.com/office/drawing/2014/main" val="1160401937"/>
                  </a:ext>
                </a:extLst>
              </a:tr>
              <a:tr h="379295">
                <a:tc>
                  <a:txBody>
                    <a:bodyPr/>
                    <a:lstStyle/>
                    <a:p>
                      <a:pPr algn="ctr" fontAlgn="b"/>
                      <a:r>
                        <a:rPr lang="en-GB" sz="800" b="1" i="0" u="none" strike="noStrike" cap="none" spc="0" dirty="0">
                          <a:solidFill>
                            <a:schemeClr val="tx2"/>
                          </a:solidFill>
                          <a:effectLst/>
                          <a:latin typeface="+mn-lt"/>
                          <a:cs typeface="Arial" panose="020B0604020202020204" pitchFamily="34" charset="0"/>
                        </a:rPr>
                        <a:t>1</a:t>
                      </a:r>
                    </a:p>
                  </a:txBody>
                  <a:tcPr marL="90000" marR="90000" marT="106702" marB="106702" anchor="ctr">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800" b="0" i="1" u="none" strike="noStrike" cap="none" spc="0" dirty="0">
                          <a:solidFill>
                            <a:schemeClr val="tx2"/>
                          </a:solidFill>
                          <a:effectLst/>
                          <a:latin typeface="+mn-lt"/>
                        </a:rPr>
                        <a:t>Energy use </a:t>
                      </a:r>
                      <a:r>
                        <a:rPr lang="en-GB" sz="800" b="0" u="none" strike="noStrike" cap="none" spc="0" dirty="0">
                          <a:solidFill>
                            <a:schemeClr val="tx2"/>
                          </a:solidFill>
                          <a:effectLst/>
                          <a:latin typeface="+mn-lt"/>
                        </a:rPr>
                        <a:t>- Fuel</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62,607</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49,280</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45,291</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38,477</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i="0" u="none" strike="noStrike" cap="none" spc="0" dirty="0">
                          <a:solidFill>
                            <a:schemeClr val="tx2"/>
                          </a:solidFill>
                          <a:effectLst/>
                          <a:latin typeface="+mn-lt"/>
                          <a:cs typeface="Arial" panose="020B0604020202020204" pitchFamily="34" charset="0"/>
                        </a:rPr>
                        <a:t>28,313</a:t>
                      </a:r>
                    </a:p>
                  </a:txBody>
                  <a:tcPr marL="90000" marR="90000" marT="106702" marB="106702"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52667185"/>
                  </a:ext>
                </a:extLst>
              </a:tr>
              <a:tr h="379295">
                <a:tc>
                  <a:txBody>
                    <a:bodyPr/>
                    <a:lstStyle/>
                    <a:p>
                      <a:pPr algn="ctr" fontAlgn="b"/>
                      <a:r>
                        <a:rPr lang="en-GB" sz="800" b="1" i="0" u="none" strike="noStrike" cap="none" spc="0" dirty="0">
                          <a:solidFill>
                            <a:schemeClr val="tx2"/>
                          </a:solidFill>
                          <a:effectLst/>
                          <a:latin typeface="+mn-lt"/>
                          <a:cs typeface="Arial" panose="020B0604020202020204" pitchFamily="34" charset="0"/>
                        </a:rPr>
                        <a:t>2</a:t>
                      </a:r>
                    </a:p>
                  </a:txBody>
                  <a:tcPr marL="90000" marR="90000" marT="106702" marB="106702"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l" fontAlgn="b"/>
                      <a:r>
                        <a:rPr lang="en-GB" sz="800" b="0" i="1" u="none" strike="noStrike" cap="none" spc="0" dirty="0">
                          <a:solidFill>
                            <a:schemeClr val="tx2"/>
                          </a:solidFill>
                          <a:effectLst/>
                          <a:latin typeface="+mn-lt"/>
                        </a:rPr>
                        <a:t>Energy use </a:t>
                      </a:r>
                      <a:r>
                        <a:rPr lang="en-GB" sz="800" b="0" u="none" strike="noStrike" cap="none" spc="0" dirty="0">
                          <a:solidFill>
                            <a:schemeClr val="tx2"/>
                          </a:solidFill>
                          <a:effectLst/>
                          <a:latin typeface="+mn-lt"/>
                        </a:rPr>
                        <a:t>- Electricity</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472</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430</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707</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604</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i="0" u="none" strike="noStrike" cap="none" spc="0" dirty="0">
                          <a:solidFill>
                            <a:schemeClr val="tx2"/>
                          </a:solidFill>
                          <a:effectLst/>
                          <a:latin typeface="+mn-lt"/>
                          <a:cs typeface="Arial" panose="020B0604020202020204" pitchFamily="34" charset="0"/>
                        </a:rPr>
                        <a:t>957</a:t>
                      </a:r>
                    </a:p>
                  </a:txBody>
                  <a:tcPr marL="90000" marR="90000" marT="106702" marB="106702"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592618826"/>
                  </a:ext>
                </a:extLst>
              </a:tr>
              <a:tr h="379295">
                <a:tc>
                  <a:txBody>
                    <a:bodyPr/>
                    <a:lstStyle/>
                    <a:p>
                      <a:pPr algn="ctr" fontAlgn="b"/>
                      <a:r>
                        <a:rPr lang="en-GB" sz="800" b="1" i="0" u="none" strike="noStrike" cap="none" spc="0" dirty="0">
                          <a:solidFill>
                            <a:schemeClr val="tx2"/>
                          </a:solidFill>
                          <a:effectLst/>
                          <a:latin typeface="+mn-lt"/>
                          <a:cs typeface="Arial" panose="020B0604020202020204" pitchFamily="34" charset="0"/>
                        </a:rPr>
                        <a:t>3 (Category 1)</a:t>
                      </a:r>
                    </a:p>
                  </a:txBody>
                  <a:tcPr marL="90000" marR="90000" marT="106702" marB="106702" anchor="ctr">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800" b="0" u="none" strike="noStrike" cap="none" spc="0" dirty="0">
                          <a:solidFill>
                            <a:schemeClr val="tx2"/>
                          </a:solidFill>
                          <a:effectLst/>
                          <a:latin typeface="+mn-lt"/>
                        </a:rPr>
                        <a:t>Goods and services</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430,346</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416,227</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574,370</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416,474</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i="0" u="none" strike="noStrike" cap="none" spc="0" dirty="0">
                          <a:solidFill>
                            <a:schemeClr val="tx2"/>
                          </a:solidFill>
                          <a:effectLst/>
                          <a:latin typeface="+mn-lt"/>
                          <a:cs typeface="Arial" panose="020B0604020202020204" pitchFamily="34" charset="0"/>
                        </a:rPr>
                        <a:t>205,474</a:t>
                      </a:r>
                    </a:p>
                  </a:txBody>
                  <a:tcPr marL="90000" marR="90000" marT="106702" marB="106702"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52561406"/>
                  </a:ext>
                </a:extLst>
              </a:tr>
              <a:tr h="517202">
                <a:tc>
                  <a:txBody>
                    <a:bodyPr/>
                    <a:lstStyle/>
                    <a:p>
                      <a:pPr algn="ctr" fontAlgn="b"/>
                      <a:r>
                        <a:rPr lang="en-GB" sz="800" b="1" i="0" u="none" strike="noStrike" cap="none" spc="0" dirty="0">
                          <a:solidFill>
                            <a:schemeClr val="tx2"/>
                          </a:solidFill>
                          <a:effectLst/>
                          <a:latin typeface="+mn-lt"/>
                          <a:cs typeface="Arial" panose="020B0604020202020204" pitchFamily="34" charset="0"/>
                        </a:rPr>
                        <a:t>3 (Category 3)</a:t>
                      </a:r>
                    </a:p>
                  </a:txBody>
                  <a:tcPr marL="90000" marR="90000" marT="106702" marB="106702"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marL="0" marR="0" lvl="0" indent="0" algn="l" defTabSz="914418" rtl="0" eaLnBrk="1" fontAlgn="b" latinLnBrk="0" hangingPunct="1">
                        <a:lnSpc>
                          <a:spcPct val="100000"/>
                        </a:lnSpc>
                        <a:spcBef>
                          <a:spcPts val="0"/>
                        </a:spcBef>
                        <a:spcAft>
                          <a:spcPts val="0"/>
                        </a:spcAft>
                        <a:buClrTx/>
                        <a:buSzTx/>
                        <a:buFontTx/>
                        <a:buNone/>
                        <a:tabLst/>
                        <a:defRPr/>
                      </a:pPr>
                      <a:r>
                        <a:rPr lang="en-GB" sz="800" b="0" dirty="0">
                          <a:solidFill>
                            <a:schemeClr val="tx2"/>
                          </a:solidFill>
                          <a:latin typeface="+mn-lt"/>
                        </a:rPr>
                        <a:t>Fuel and energy related activities</a:t>
                      </a:r>
                      <a:br>
                        <a:rPr lang="en-GB" sz="800" b="0" dirty="0">
                          <a:solidFill>
                            <a:schemeClr val="tx2"/>
                          </a:solidFill>
                          <a:latin typeface="+mn-lt"/>
                        </a:rPr>
                      </a:br>
                      <a:r>
                        <a:rPr lang="en-GB" sz="800" b="0" dirty="0">
                          <a:solidFill>
                            <a:schemeClr val="tx2"/>
                          </a:solidFill>
                          <a:latin typeface="+mn-lt"/>
                        </a:rPr>
                        <a:t>(not included in Scope 1 or Scope 2)</a:t>
                      </a: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15,765</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12,720</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12,776</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9,973</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i="0" u="none" strike="noStrike" cap="none" spc="0" dirty="0">
                          <a:solidFill>
                            <a:schemeClr val="tx2"/>
                          </a:solidFill>
                          <a:effectLst/>
                          <a:latin typeface="+mn-lt"/>
                          <a:cs typeface="Arial" panose="020B0604020202020204" pitchFamily="34" charset="0"/>
                        </a:rPr>
                        <a:t>7,616</a:t>
                      </a:r>
                    </a:p>
                  </a:txBody>
                  <a:tcPr marL="90000" marR="90000" marT="106702" marB="106702"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662783228"/>
                  </a:ext>
                </a:extLst>
              </a:tr>
              <a:tr h="379295">
                <a:tc>
                  <a:txBody>
                    <a:bodyPr/>
                    <a:lstStyle/>
                    <a:p>
                      <a:pPr algn="ctr" fontAlgn="b"/>
                      <a:r>
                        <a:rPr lang="en-GB" sz="800" b="1" i="0" u="none" strike="noStrike" cap="none" spc="0" dirty="0">
                          <a:solidFill>
                            <a:schemeClr val="tx2"/>
                          </a:solidFill>
                          <a:effectLst/>
                          <a:latin typeface="+mn-lt"/>
                          <a:cs typeface="Arial" panose="020B0604020202020204" pitchFamily="34" charset="0"/>
                        </a:rPr>
                        <a:t>3 (Category 4)</a:t>
                      </a:r>
                    </a:p>
                  </a:txBody>
                  <a:tcPr marL="90000" marR="90000" marT="106702" marB="106702" anchor="ctr">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800" b="0" u="none" strike="noStrike" cap="none" spc="0" dirty="0">
                          <a:solidFill>
                            <a:schemeClr val="tx2"/>
                          </a:solidFill>
                          <a:effectLst/>
                          <a:latin typeface="+mn-lt"/>
                        </a:rPr>
                        <a:t>Upstream transport and distribution</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6,894</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8,673</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5,515</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4,158</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i="0" u="none" strike="noStrike" cap="none" spc="0" dirty="0">
                          <a:solidFill>
                            <a:schemeClr val="tx2"/>
                          </a:solidFill>
                          <a:effectLst/>
                          <a:latin typeface="+mn-lt"/>
                          <a:cs typeface="Arial" panose="020B0604020202020204" pitchFamily="34" charset="0"/>
                        </a:rPr>
                        <a:t>2,211</a:t>
                      </a:r>
                    </a:p>
                  </a:txBody>
                  <a:tcPr marL="90000" marR="90000" marT="106702" marB="106702"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607676029"/>
                  </a:ext>
                </a:extLst>
              </a:tr>
              <a:tr h="379295">
                <a:tc>
                  <a:txBody>
                    <a:bodyPr/>
                    <a:lstStyle/>
                    <a:p>
                      <a:pPr algn="ctr" fontAlgn="b"/>
                      <a:r>
                        <a:rPr lang="en-GB" sz="800" b="1" i="0" u="none" strike="noStrike" cap="none" spc="0" dirty="0">
                          <a:solidFill>
                            <a:schemeClr val="tx2"/>
                          </a:solidFill>
                          <a:effectLst/>
                          <a:latin typeface="+mn-lt"/>
                          <a:cs typeface="Arial" panose="020B0604020202020204" pitchFamily="34" charset="0"/>
                        </a:rPr>
                        <a:t>3 (Category 5)</a:t>
                      </a:r>
                    </a:p>
                  </a:txBody>
                  <a:tcPr marL="90000" marR="90000" marT="106702" marB="106702"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l" fontAlgn="b"/>
                      <a:r>
                        <a:rPr lang="en-GB" sz="800" b="0" u="none" strike="noStrike" cap="none" spc="0" dirty="0">
                          <a:solidFill>
                            <a:schemeClr val="tx2"/>
                          </a:solidFill>
                          <a:effectLst/>
                          <a:latin typeface="+mn-lt"/>
                        </a:rPr>
                        <a:t>Waste generated in operations</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7,492</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10,439</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7,641</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3,909</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i="0" u="none" strike="noStrike" cap="none" spc="0" dirty="0">
                          <a:solidFill>
                            <a:schemeClr val="tx2"/>
                          </a:solidFill>
                          <a:effectLst/>
                          <a:latin typeface="+mn-lt"/>
                          <a:cs typeface="Arial" panose="020B0604020202020204" pitchFamily="34" charset="0"/>
                        </a:rPr>
                        <a:t>8,445</a:t>
                      </a:r>
                    </a:p>
                  </a:txBody>
                  <a:tcPr marL="90000" marR="90000" marT="106702" marB="106702"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181075019"/>
                  </a:ext>
                </a:extLst>
              </a:tr>
              <a:tr h="379295">
                <a:tc>
                  <a:txBody>
                    <a:bodyPr/>
                    <a:lstStyle/>
                    <a:p>
                      <a:pPr algn="ctr" fontAlgn="b"/>
                      <a:r>
                        <a:rPr lang="en-GB" sz="800" b="1" i="0" u="none" strike="noStrike" cap="none" spc="0" dirty="0">
                          <a:solidFill>
                            <a:schemeClr val="tx2"/>
                          </a:solidFill>
                          <a:effectLst/>
                          <a:latin typeface="+mn-lt"/>
                          <a:cs typeface="Arial" panose="020B0604020202020204" pitchFamily="34" charset="0"/>
                        </a:rPr>
                        <a:t>3 (Category 6)</a:t>
                      </a:r>
                    </a:p>
                  </a:txBody>
                  <a:tcPr marL="90000" marR="90000" marT="106702" marB="106702" anchor="ctr">
                    <a:lnR w="12700" cap="flat" cmpd="sng" algn="ctr">
                      <a:solidFill>
                        <a:schemeClr val="tx1"/>
                      </a:solidFill>
                      <a:prstDash val="solid"/>
                      <a:round/>
                      <a:headEnd type="none" w="med" len="med"/>
                      <a:tailEnd type="none" w="med" len="med"/>
                    </a:lnR>
                    <a:solidFill>
                      <a:schemeClr val="bg1"/>
                    </a:solidFill>
                  </a:tcPr>
                </a:tc>
                <a:tc>
                  <a:txBody>
                    <a:bodyPr/>
                    <a:lstStyle/>
                    <a:p>
                      <a:pPr algn="l" fontAlgn="b"/>
                      <a:r>
                        <a:rPr lang="en-GB" sz="800" b="0" u="none" strike="noStrike" cap="none" spc="0" dirty="0">
                          <a:solidFill>
                            <a:schemeClr val="tx2"/>
                          </a:solidFill>
                          <a:effectLst/>
                          <a:latin typeface="+mn-lt"/>
                        </a:rPr>
                        <a:t>Business travel</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5,715</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1,268</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861</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u="none" strike="noStrike" cap="none" spc="0" dirty="0">
                          <a:solidFill>
                            <a:schemeClr val="tx2"/>
                          </a:solidFill>
                          <a:effectLst/>
                          <a:latin typeface="+mn-lt"/>
                        </a:rPr>
                        <a:t>942</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0" i="0" u="none" strike="noStrike" cap="none" spc="0" dirty="0">
                          <a:solidFill>
                            <a:schemeClr val="tx2"/>
                          </a:solidFill>
                          <a:effectLst/>
                          <a:latin typeface="+mn-lt"/>
                          <a:cs typeface="Arial" panose="020B0604020202020204" pitchFamily="34" charset="0"/>
                        </a:rPr>
                        <a:t>1,196</a:t>
                      </a:r>
                    </a:p>
                  </a:txBody>
                  <a:tcPr marL="90000" marR="90000" marT="106702" marB="106702"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4203710935"/>
                  </a:ext>
                </a:extLst>
              </a:tr>
              <a:tr h="379295">
                <a:tc>
                  <a:txBody>
                    <a:bodyPr/>
                    <a:lstStyle/>
                    <a:p>
                      <a:pPr algn="ctr" fontAlgn="b"/>
                      <a:r>
                        <a:rPr lang="en-GB" sz="800" b="1" i="0" u="none" strike="noStrike" cap="none" spc="0" dirty="0">
                          <a:solidFill>
                            <a:schemeClr val="tx2"/>
                          </a:solidFill>
                          <a:effectLst/>
                          <a:latin typeface="+mn-lt"/>
                          <a:cs typeface="Arial" panose="020B0604020202020204" pitchFamily="34" charset="0"/>
                        </a:rPr>
                        <a:t>3 (Category 7)</a:t>
                      </a:r>
                    </a:p>
                  </a:txBody>
                  <a:tcPr marL="90000" marR="90000" marT="106702" marB="106702"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marL="0" marR="0" lvl="0" indent="0" algn="l" defTabSz="914418" rtl="0" eaLnBrk="1" fontAlgn="b" latinLnBrk="0" hangingPunct="1">
                        <a:lnSpc>
                          <a:spcPct val="100000"/>
                        </a:lnSpc>
                        <a:spcBef>
                          <a:spcPts val="0"/>
                        </a:spcBef>
                        <a:spcAft>
                          <a:spcPts val="0"/>
                        </a:spcAft>
                        <a:buClrTx/>
                        <a:buSzTx/>
                        <a:buFontTx/>
                        <a:buNone/>
                        <a:tabLst/>
                        <a:defRPr/>
                      </a:pPr>
                      <a:r>
                        <a:rPr lang="en-GB" sz="800" b="0" dirty="0">
                          <a:solidFill>
                            <a:schemeClr val="tx2"/>
                          </a:solidFill>
                          <a:latin typeface="+mn-lt"/>
                        </a:rPr>
                        <a:t>Employee commuting</a:t>
                      </a:r>
                      <a:endParaRPr lang="en-US" sz="800" b="0" dirty="0">
                        <a:solidFill>
                          <a:schemeClr val="tx2"/>
                        </a:solidFill>
                        <a:latin typeface="+mn-lt"/>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27,927</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14,919</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16,772</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u="none" strike="noStrike" cap="none" spc="0" dirty="0">
                          <a:solidFill>
                            <a:schemeClr val="tx2"/>
                          </a:solidFill>
                          <a:effectLst/>
                          <a:latin typeface="+mn-lt"/>
                        </a:rPr>
                        <a:t>14,131</a:t>
                      </a:r>
                      <a:endParaRPr lang="en-GB" sz="800" b="0"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GB" sz="800" b="0" i="0" u="none" strike="noStrike" cap="none" spc="0" dirty="0">
                          <a:solidFill>
                            <a:schemeClr val="tx2"/>
                          </a:solidFill>
                          <a:effectLst/>
                          <a:latin typeface="+mn-lt"/>
                          <a:cs typeface="Arial" panose="020B0604020202020204" pitchFamily="34" charset="0"/>
                        </a:rPr>
                        <a:t>13,999</a:t>
                      </a:r>
                    </a:p>
                  </a:txBody>
                  <a:tcPr marL="90000" marR="90000" marT="106702" marB="106702" anchor="ctr">
                    <a:lnL w="12700" cap="flat" cmpd="sng" algn="ctr">
                      <a:solidFill>
                        <a:schemeClr val="tx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2229552941"/>
                  </a:ext>
                </a:extLst>
              </a:tr>
              <a:tr h="379295">
                <a:tc>
                  <a:txBody>
                    <a:bodyPr/>
                    <a:lstStyle/>
                    <a:p>
                      <a:pPr algn="l" fontAlgn="b"/>
                      <a:endParaRPr lang="en-GB" sz="800" b="1" i="0" u="none" strike="noStrike" cap="none" spc="0" dirty="0">
                        <a:solidFill>
                          <a:schemeClr val="tx2"/>
                        </a:solidFill>
                        <a:effectLst/>
                        <a:latin typeface="+mn-lt"/>
                        <a:cs typeface="Arial" panose="020B0604020202020204" pitchFamily="34" charset="0"/>
                      </a:endParaRPr>
                    </a:p>
                  </a:txBody>
                  <a:tcPr marL="90000" marR="90000" marT="106702" marB="106702"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l" defTabSz="914418" rtl="0" eaLnBrk="1" fontAlgn="b" latinLnBrk="0" hangingPunct="1">
                        <a:lnSpc>
                          <a:spcPct val="100000"/>
                        </a:lnSpc>
                        <a:spcBef>
                          <a:spcPts val="0"/>
                        </a:spcBef>
                        <a:spcAft>
                          <a:spcPts val="0"/>
                        </a:spcAft>
                        <a:buClrTx/>
                        <a:buSzTx/>
                        <a:buFontTx/>
                        <a:buNone/>
                        <a:tabLst/>
                        <a:defRPr/>
                      </a:pPr>
                      <a:endParaRPr lang="en-US" sz="800" b="1" dirty="0">
                        <a:solidFill>
                          <a:schemeClr val="tx2"/>
                        </a:solidFill>
                        <a:latin typeface="+mn-lt"/>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1" u="none" strike="noStrike" cap="none" spc="0" dirty="0">
                          <a:solidFill>
                            <a:schemeClr val="tx2"/>
                          </a:solidFill>
                          <a:effectLst/>
                          <a:latin typeface="+mn-lt"/>
                        </a:rPr>
                        <a:t>557,218</a:t>
                      </a:r>
                      <a:endParaRPr lang="en-GB" sz="800" b="1"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1" u="none" strike="noStrike" cap="none" spc="0" dirty="0">
                          <a:solidFill>
                            <a:schemeClr val="tx2"/>
                          </a:solidFill>
                          <a:effectLst/>
                          <a:latin typeface="+mn-lt"/>
                        </a:rPr>
                        <a:t>513,957</a:t>
                      </a:r>
                      <a:endParaRPr lang="en-GB" sz="800" b="1"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1" u="none" strike="noStrike" cap="none" spc="0" dirty="0">
                          <a:solidFill>
                            <a:schemeClr val="tx2"/>
                          </a:solidFill>
                          <a:effectLst/>
                          <a:latin typeface="+mn-lt"/>
                        </a:rPr>
                        <a:t>663,934</a:t>
                      </a:r>
                      <a:endParaRPr lang="en-GB" sz="800" b="1"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1" u="none" strike="noStrike" cap="none" spc="0" dirty="0">
                          <a:solidFill>
                            <a:schemeClr val="tx2"/>
                          </a:solidFill>
                          <a:effectLst/>
                          <a:latin typeface="+mn-lt"/>
                        </a:rPr>
                        <a:t>488,669</a:t>
                      </a:r>
                      <a:endParaRPr lang="en-GB" sz="800" b="1" i="0" u="none" strike="noStrike" cap="none" spc="0" dirty="0">
                        <a:solidFill>
                          <a:schemeClr val="tx2"/>
                        </a:solidFill>
                        <a:effectLst/>
                        <a:latin typeface="+mn-lt"/>
                        <a:cs typeface="Arial" panose="020B0604020202020204" pitchFamily="34" charset="0"/>
                      </a:endParaRPr>
                    </a:p>
                  </a:txBody>
                  <a:tcPr marL="90000" marR="90000" marT="106702" marB="106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GB" sz="800" b="1" i="0" u="none" strike="noStrike" cap="none" spc="0" dirty="0">
                          <a:solidFill>
                            <a:schemeClr val="tx2"/>
                          </a:solidFill>
                          <a:effectLst/>
                          <a:latin typeface="+mn-lt"/>
                          <a:cs typeface="Arial" panose="020B0604020202020204" pitchFamily="34" charset="0"/>
                        </a:rPr>
                        <a:t>268,211</a:t>
                      </a:r>
                    </a:p>
                  </a:txBody>
                  <a:tcPr marL="90000" marR="90000" marT="106702" marB="106702"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27820776"/>
                  </a:ext>
                </a:extLst>
              </a:tr>
            </a:tbl>
          </a:graphicData>
        </a:graphic>
      </p:graphicFrame>
      <p:sp>
        <p:nvSpPr>
          <p:cNvPr id="4" name="Rectangle 3">
            <a:extLst>
              <a:ext uri="{FF2B5EF4-FFF2-40B4-BE49-F238E27FC236}">
                <a16:creationId xmlns:a16="http://schemas.microsoft.com/office/drawing/2014/main" id="{9BC59D3E-044B-1850-A8EB-09489DD27A12}"/>
              </a:ext>
            </a:extLst>
          </p:cNvPr>
          <p:cNvSpPr/>
          <p:nvPr/>
        </p:nvSpPr>
        <p:spPr>
          <a:xfrm>
            <a:off x="-24" y="1113738"/>
            <a:ext cx="36000" cy="57442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692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a:themeElements>
    <a:clrScheme name="AMEY">
      <a:dk1>
        <a:srgbClr val="200C4C"/>
      </a:dk1>
      <a:lt1>
        <a:srgbClr val="FFFFFF"/>
      </a:lt1>
      <a:dk2>
        <a:srgbClr val="333333"/>
      </a:dk2>
      <a:lt2>
        <a:srgbClr val="E6E5E3"/>
      </a:lt2>
      <a:accent1>
        <a:srgbClr val="6C5DF3"/>
      </a:accent1>
      <a:accent2>
        <a:srgbClr val="D960C9"/>
      </a:accent2>
      <a:accent3>
        <a:srgbClr val="DCF564"/>
      </a:accent3>
      <a:accent4>
        <a:srgbClr val="66FFCA"/>
      </a:accent4>
      <a:accent5>
        <a:srgbClr val="175638"/>
      </a:accent5>
      <a:accent6>
        <a:srgbClr val="003399"/>
      </a:accent6>
      <a:hlink>
        <a:srgbClr val="6C5DF3"/>
      </a:hlink>
      <a:folHlink>
        <a:srgbClr val="200C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spcBef>
            <a:spcPts val="1200"/>
          </a:spcBef>
          <a:defRPr sz="1400" dirty="0" smtClean="0">
            <a:solidFill>
              <a:schemeClr val="tx2"/>
            </a:solidFill>
          </a:defRPr>
        </a:defPPr>
      </a:lstStyle>
    </a:txDef>
  </a:objectDefaults>
  <a:extraClrSchemeLst/>
  <a:extLst>
    <a:ext uri="{05A4C25C-085E-4340-85A3-A5531E510DB2}">
      <thm15:themeFamily xmlns:thm15="http://schemas.microsoft.com/office/thememl/2012/main" name="Presentation3" id="{391E5B54-9536-E94B-8BAA-524A3B39F1D4}" vid="{B9D10A21-70C6-1142-A0F7-5FE36E6E0873}"/>
    </a:ext>
  </a:extLst>
</a:theme>
</file>

<file path=ppt/theme/theme2.xml><?xml version="1.0" encoding="utf-8"?>
<a:theme xmlns:a="http://schemas.openxmlformats.org/drawingml/2006/main" name="INDIGO">
  <a:themeElements>
    <a:clrScheme name="AMEY">
      <a:dk1>
        <a:srgbClr val="200C4C"/>
      </a:dk1>
      <a:lt1>
        <a:srgbClr val="FFFFFF"/>
      </a:lt1>
      <a:dk2>
        <a:srgbClr val="333333"/>
      </a:dk2>
      <a:lt2>
        <a:srgbClr val="E6E5E3"/>
      </a:lt2>
      <a:accent1>
        <a:srgbClr val="6C5DF3"/>
      </a:accent1>
      <a:accent2>
        <a:srgbClr val="D960C9"/>
      </a:accent2>
      <a:accent3>
        <a:srgbClr val="DCF564"/>
      </a:accent3>
      <a:accent4>
        <a:srgbClr val="66FFCA"/>
      </a:accent4>
      <a:accent5>
        <a:srgbClr val="175638"/>
      </a:accent5>
      <a:accent6>
        <a:srgbClr val="003399"/>
      </a:accent6>
      <a:hlink>
        <a:srgbClr val="6C5DF3"/>
      </a:hlink>
      <a:folHlink>
        <a:srgbClr val="200C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spcBef>
            <a:spcPts val="1200"/>
          </a:spcBef>
          <a:defRPr sz="1400" dirty="0" smtClean="0">
            <a:solidFill>
              <a:schemeClr val="tx2"/>
            </a:solidFill>
          </a:defRPr>
        </a:defPPr>
      </a:lstStyle>
    </a:txDef>
  </a:objectDefaults>
  <a:extraClrSchemeLst/>
  <a:extLst>
    <a:ext uri="{05A4C25C-085E-4340-85A3-A5531E510DB2}">
      <thm15:themeFamily xmlns:thm15="http://schemas.microsoft.com/office/thememl/2012/main" name="Presentation3" id="{391E5B54-9536-E94B-8BAA-524A3B39F1D4}" vid="{F5934A99-7A38-D444-9E92-77C768BFC21F}"/>
    </a:ext>
  </a:extLst>
</a:theme>
</file>

<file path=ppt/theme/theme3.xml><?xml version="1.0" encoding="utf-8"?>
<a:theme xmlns:a="http://schemas.openxmlformats.org/drawingml/2006/main" name="SPECIAL">
  <a:themeElements>
    <a:clrScheme name="AMEY">
      <a:dk1>
        <a:srgbClr val="200C4C"/>
      </a:dk1>
      <a:lt1>
        <a:srgbClr val="FFFFFF"/>
      </a:lt1>
      <a:dk2>
        <a:srgbClr val="333333"/>
      </a:dk2>
      <a:lt2>
        <a:srgbClr val="E6E5E3"/>
      </a:lt2>
      <a:accent1>
        <a:srgbClr val="6C5DF3"/>
      </a:accent1>
      <a:accent2>
        <a:srgbClr val="D960C9"/>
      </a:accent2>
      <a:accent3>
        <a:srgbClr val="DCF564"/>
      </a:accent3>
      <a:accent4>
        <a:srgbClr val="66FFCA"/>
      </a:accent4>
      <a:accent5>
        <a:srgbClr val="175638"/>
      </a:accent5>
      <a:accent6>
        <a:srgbClr val="003399"/>
      </a:accent6>
      <a:hlink>
        <a:srgbClr val="6C5DF3"/>
      </a:hlink>
      <a:folHlink>
        <a:srgbClr val="200C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spcBef>
            <a:spcPts val="1200"/>
          </a:spcBef>
          <a:defRPr sz="1400" dirty="0" smtClean="0">
            <a:solidFill>
              <a:schemeClr val="tx2"/>
            </a:solidFill>
          </a:defRPr>
        </a:defPPr>
      </a:lstStyle>
    </a:txDef>
  </a:objectDefaults>
  <a:extraClrSchemeLst/>
  <a:extLst>
    <a:ext uri="{05A4C25C-085E-4340-85A3-A5531E510DB2}">
      <thm15:themeFamily xmlns:thm15="http://schemas.microsoft.com/office/thememl/2012/main" name="Presentation3" id="{391E5B54-9536-E94B-8BAA-524A3B39F1D4}" vid="{A3082A29-4F48-654E-BE76-CB957BF73E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AECE6FC98F06439E45A681BDDE13F1" ma:contentTypeVersion="14" ma:contentTypeDescription="Create a new document." ma:contentTypeScope="" ma:versionID="765043544d190276a6e9f9ad06d5e406">
  <xsd:schema xmlns:xsd="http://www.w3.org/2001/XMLSchema" xmlns:xs="http://www.w3.org/2001/XMLSchema" xmlns:p="http://schemas.microsoft.com/office/2006/metadata/properties" xmlns:ns2="abc20b3e-f2a3-426f-9b22-1653d8f742bf" xmlns:ns3="6dd09afe-e718-46cb-a87b-c3bd52354d0e" targetNamespace="http://schemas.microsoft.com/office/2006/metadata/properties" ma:root="true" ma:fieldsID="e8a3869aa48e47810bfb2428d6051cf6" ns2:_="" ns3:_="">
    <xsd:import namespace="abc20b3e-f2a3-426f-9b22-1653d8f742bf"/>
    <xsd:import namespace="6dd09afe-e718-46cb-a87b-c3bd52354d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c20b3e-f2a3-426f-9b22-1653d8f742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61439a4-7dbe-423c-9a39-e952279af754"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descrip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d09afe-e718-46cb-a87b-c3bd52354d0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c20b3e-f2a3-426f-9b22-1653d8f742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82B66A-CB1F-4BB8-96AF-C1732EA4CD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c20b3e-f2a3-426f-9b22-1653d8f742bf"/>
    <ds:schemaRef ds:uri="6dd09afe-e718-46cb-a87b-c3bd52354d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00FCFE-FDB2-450B-8EC6-0223A5A069DA}">
  <ds:schemaRefs>
    <ds:schemaRef ds:uri="http://schemas.microsoft.com/sharepoint/v3/contenttype/forms"/>
  </ds:schemaRefs>
</ds:datastoreItem>
</file>

<file path=customXml/itemProps3.xml><?xml version="1.0" encoding="utf-8"?>
<ds:datastoreItem xmlns:ds="http://schemas.openxmlformats.org/officeDocument/2006/customXml" ds:itemID="{AEF5E0A2-07A8-433B-AE6B-9CCD04DD0EF8}">
  <ds:schemaRefs>
    <ds:schemaRef ds:uri="abc20b3e-f2a3-426f-9b22-1653d8f742bf"/>
    <ds:schemaRef ds:uri="http://purl.org/dc/term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6dd09afe-e718-46cb-a87b-c3bd52354d0e"/>
    <ds:schemaRef ds:uri="http://schemas.microsoft.com/office/2006/documentManagement/types"/>
    <ds:schemaRef ds:uri="http://purl.org/dc/elements/1.1/"/>
    <ds:schemaRef ds:uri="http://www.w3.org/XML/1998/namespace"/>
  </ds:schemaRefs>
</ds:datastoreItem>
</file>

<file path=docMetadata/LabelInfo.xml><?xml version="1.0" encoding="utf-8"?>
<clbl:labelList xmlns:clbl="http://schemas.microsoft.com/office/2020/mipLabelMetadata">
  <clbl:label id="{f367f1d1-1645-4049-9594-8c9d100bd766}" enabled="1" method="Privileged" siteId="{87c38de1-7677-4ae8-b543-17ff79c50890}" contentBits="2" removed="0"/>
</clbl:labelList>
</file>

<file path=docProps/app.xml><?xml version="1.0" encoding="utf-8"?>
<Properties xmlns="http://schemas.openxmlformats.org/officeDocument/2006/extended-properties" xmlns:vt="http://schemas.openxmlformats.org/officeDocument/2006/docPropsVTypes">
  <Template>WHITE</Template>
  <TotalTime>175</TotalTime>
  <Words>2293</Words>
  <Application>Microsoft Macintosh PowerPoint</Application>
  <PresentationFormat>Widescreen</PresentationFormat>
  <Paragraphs>243</Paragraphs>
  <Slides>14</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Calibri</vt:lpstr>
      <vt:lpstr>Borna</vt:lpstr>
      <vt:lpstr>Wingdings</vt:lpstr>
      <vt:lpstr>Borna Medium</vt:lpstr>
      <vt:lpstr>Arial</vt:lpstr>
      <vt:lpstr>WHITE</vt:lpstr>
      <vt:lpstr>INDIGO</vt:lpstr>
      <vt:lpstr>SPECIAL</vt:lpstr>
      <vt:lpstr>Roadmap to Net Zero</vt:lpstr>
      <vt:lpstr>Carbon and climate change</vt:lpstr>
      <vt:lpstr>Our ESG Strategy: four areas of focus</vt:lpstr>
      <vt:lpstr>Scoping and measuring our greenhouse gas emissions</vt:lpstr>
      <vt:lpstr>Our Net Zero targets</vt:lpstr>
      <vt:lpstr>Our key principles</vt:lpstr>
      <vt:lpstr>Our Net Zero action to date</vt:lpstr>
      <vt:lpstr>Our greenhouse gas emissions to date and trajectory going forward</vt:lpstr>
      <vt:lpstr>Our verified greenhouse gas emissions performance</vt:lpstr>
      <vt:lpstr>Supporting our teams</vt:lpstr>
      <vt:lpstr>Carbon and climate change regulation relevant to Amey</vt:lpstr>
      <vt:lpstr>Voluntary initiatives we support</vt:lpstr>
      <vt:lpstr>Supporting our clients with decarbonisation and energy transition</vt:lpstr>
      <vt:lpstr>For more information, please visit amey.co.uk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Nielsen, Roy</dc:creator>
  <cp:keywords/>
  <dc:description/>
  <cp:lastModifiedBy>Nielsen, Roy</cp:lastModifiedBy>
  <cp:revision>1</cp:revision>
  <cp:lastPrinted>2017-10-25T15:19:40Z</cp:lastPrinted>
  <dcterms:created xsi:type="dcterms:W3CDTF">2024-11-20T15:12:45Z</dcterms:created>
  <dcterms:modified xsi:type="dcterms:W3CDTF">2024-11-21T10:55:48Z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Keyword">
    <vt:lpwstr/>
  </property>
  <property fmtid="{D5CDD505-2E9C-101B-9397-08002B2CF9AE}" pid="4" name="ContentTypeId">
    <vt:lpwstr>0x01010060AECE6FC98F06439E45A681BDDE13F1</vt:lpwstr>
  </property>
  <property fmtid="{D5CDD505-2E9C-101B-9397-08002B2CF9AE}" pid="5" name="Order">
    <vt:lpwstr>1013900.00000000</vt:lpwstr>
  </property>
  <property fmtid="{D5CDD505-2E9C-101B-9397-08002B2CF9AE}" pid="6" name="xd_Signature">
    <vt:lpwstr/>
  </property>
  <property fmtid="{D5CDD505-2E9C-101B-9397-08002B2CF9AE}" pid="7" name="Thumnail">
    <vt:lpwstr>, </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MediaServiceImageTags">
    <vt:lpwstr/>
  </property>
  <property fmtid="{D5CDD505-2E9C-101B-9397-08002B2CF9AE}" pid="14" name="_SourceUrl">
    <vt:lpwstr/>
  </property>
  <property fmtid="{D5CDD505-2E9C-101B-9397-08002B2CF9AE}" pid="15" name="_SharedFileIndex">
    <vt:lpwstr/>
  </property>
  <property fmtid="{D5CDD505-2E9C-101B-9397-08002B2CF9AE}" pid="16" name="ClassificationContentMarkingFooterLocations">
    <vt:lpwstr>WHITE:9\INDIGO:8\SPECIAL:3</vt:lpwstr>
  </property>
  <property fmtid="{D5CDD505-2E9C-101B-9397-08002B2CF9AE}" pid="17" name="ClassificationContentMarkingFooterText">
    <vt:lpwstr>GENERAL</vt:lpwstr>
  </property>
</Properties>
</file>